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6" r:id="rId12"/>
    <p:sldId id="267" r:id="rId13"/>
    <p:sldId id="268" r:id="rId1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D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254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rgbClr val="F0F0F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rgbClr val="F0F0F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2"/>
  </p:normalViewPr>
  <p:slideViewPr>
    <p:cSldViewPr snapToGrid="0" snapToObjects="1">
      <p:cViewPr varScale="1">
        <p:scale>
          <a:sx n="104" d="100"/>
          <a:sy n="104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346538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1965" t="25672" r="20798" b="48034"/>
          <a:stretch>
            <a:fillRect/>
          </a:stretch>
        </p:blipFill>
        <p:spPr>
          <a:xfrm>
            <a:off x="7871832" y="277513"/>
            <a:ext cx="771984" cy="77198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4"/>
          <p:cNvSpPr/>
          <p:nvPr/>
        </p:nvSpPr>
        <p:spPr>
          <a:xfrm>
            <a:off x="237506" y="328200"/>
            <a:ext cx="45720" cy="670609"/>
          </a:xfrm>
          <a:prstGeom prst="rect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traight Connector 16"/>
          <p:cNvSpPr/>
          <p:nvPr/>
        </p:nvSpPr>
        <p:spPr>
          <a:xfrm>
            <a:off x="353442" y="1066800"/>
            <a:ext cx="8485759" cy="0"/>
          </a:xfrm>
          <a:prstGeom prst="line">
            <a:avLst/>
          </a:prstGeom>
          <a:ln w="6350">
            <a:solidFill>
              <a:srgbClr val="D7DA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Rectangle 33"/>
          <p:cNvSpPr/>
          <p:nvPr/>
        </p:nvSpPr>
        <p:spPr>
          <a:xfrm>
            <a:off x="0" y="6099954"/>
            <a:ext cx="9144000" cy="625047"/>
          </a:xfrm>
          <a:prstGeom prst="rect">
            <a:avLst/>
          </a:prstGeom>
          <a:solidFill>
            <a:srgbClr val="D7D9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21" name="Rectangle 34"/>
          <p:cNvSpPr/>
          <p:nvPr/>
        </p:nvSpPr>
        <p:spPr>
          <a:xfrm rot="10800000">
            <a:off x="0" y="6733344"/>
            <a:ext cx="9144000" cy="1280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21E20"/>
                </a:solidFill>
              </a:defRPr>
            </a:pPr>
            <a:endParaRPr/>
          </a:p>
        </p:txBody>
      </p:sp>
      <p:sp>
        <p:nvSpPr>
          <p:cNvPr id="22" name="Straight Connector 35"/>
          <p:cNvSpPr/>
          <p:nvPr/>
        </p:nvSpPr>
        <p:spPr>
          <a:xfrm flipH="1" flipV="1">
            <a:off x="-1" y="6726270"/>
            <a:ext cx="9144001" cy="1"/>
          </a:xfrm>
          <a:prstGeom prst="line">
            <a:avLst/>
          </a:prstGeom>
          <a:ln w="28575">
            <a:solidFill>
              <a:srgbClr val="45DB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1965" t="25672" r="20798" b="48034"/>
          <a:stretch>
            <a:fillRect/>
          </a:stretch>
        </p:blipFill>
        <p:spPr>
          <a:xfrm>
            <a:off x="7871832" y="277513"/>
            <a:ext cx="771984" cy="77198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Rectangle 14"/>
          <p:cNvSpPr/>
          <p:nvPr/>
        </p:nvSpPr>
        <p:spPr>
          <a:xfrm>
            <a:off x="237506" y="328200"/>
            <a:ext cx="45720" cy="670609"/>
          </a:xfrm>
          <a:prstGeom prst="rect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traight Connector 16"/>
          <p:cNvSpPr/>
          <p:nvPr/>
        </p:nvSpPr>
        <p:spPr>
          <a:xfrm>
            <a:off x="353442" y="1066800"/>
            <a:ext cx="8485759" cy="0"/>
          </a:xfrm>
          <a:prstGeom prst="line">
            <a:avLst/>
          </a:prstGeom>
          <a:ln w="6350">
            <a:solidFill>
              <a:srgbClr val="D7DA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Rectangle 33"/>
          <p:cNvSpPr/>
          <p:nvPr/>
        </p:nvSpPr>
        <p:spPr>
          <a:xfrm>
            <a:off x="0" y="6099954"/>
            <a:ext cx="9144000" cy="625047"/>
          </a:xfrm>
          <a:prstGeom prst="rect">
            <a:avLst/>
          </a:prstGeom>
          <a:solidFill>
            <a:srgbClr val="D7D9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45" name="Rectangle 34"/>
          <p:cNvSpPr/>
          <p:nvPr/>
        </p:nvSpPr>
        <p:spPr>
          <a:xfrm rot="10800000">
            <a:off x="0" y="6733344"/>
            <a:ext cx="9144000" cy="1280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21E20"/>
                </a:solidFill>
              </a:defRPr>
            </a:pPr>
            <a:endParaRPr/>
          </a:p>
        </p:txBody>
      </p:sp>
      <p:sp>
        <p:nvSpPr>
          <p:cNvPr id="46" name="Straight Connector 35"/>
          <p:cNvSpPr/>
          <p:nvPr/>
        </p:nvSpPr>
        <p:spPr>
          <a:xfrm flipH="1" flipV="1">
            <a:off x="-1" y="6726270"/>
            <a:ext cx="9144001" cy="1"/>
          </a:xfrm>
          <a:prstGeom prst="line">
            <a:avLst/>
          </a:prstGeom>
          <a:ln w="28575">
            <a:solidFill>
              <a:srgbClr val="45DB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1965" t="25672" r="20798" b="48034"/>
          <a:stretch>
            <a:fillRect/>
          </a:stretch>
        </p:blipFill>
        <p:spPr>
          <a:xfrm>
            <a:off x="7871832" y="277513"/>
            <a:ext cx="771984" cy="771983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Rectangle 14"/>
          <p:cNvSpPr/>
          <p:nvPr/>
        </p:nvSpPr>
        <p:spPr>
          <a:xfrm>
            <a:off x="237506" y="328200"/>
            <a:ext cx="45720" cy="670609"/>
          </a:xfrm>
          <a:prstGeom prst="rect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" name="Straight Connector 16"/>
          <p:cNvSpPr/>
          <p:nvPr/>
        </p:nvSpPr>
        <p:spPr>
          <a:xfrm>
            <a:off x="353442" y="1066800"/>
            <a:ext cx="8485759" cy="0"/>
          </a:xfrm>
          <a:prstGeom prst="line">
            <a:avLst/>
          </a:prstGeom>
          <a:ln w="6350">
            <a:solidFill>
              <a:srgbClr val="D7DA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Rectangle 33"/>
          <p:cNvSpPr/>
          <p:nvPr/>
        </p:nvSpPr>
        <p:spPr>
          <a:xfrm>
            <a:off x="0" y="6099954"/>
            <a:ext cx="9144000" cy="625047"/>
          </a:xfrm>
          <a:prstGeom prst="rect">
            <a:avLst/>
          </a:prstGeom>
          <a:solidFill>
            <a:srgbClr val="D7D9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60" name="Rectangle 34"/>
          <p:cNvSpPr/>
          <p:nvPr/>
        </p:nvSpPr>
        <p:spPr>
          <a:xfrm rot="10800000">
            <a:off x="0" y="6733344"/>
            <a:ext cx="9144000" cy="1280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21E20"/>
                </a:solidFill>
              </a:defRPr>
            </a:pPr>
            <a:endParaRPr/>
          </a:p>
        </p:txBody>
      </p:sp>
      <p:sp>
        <p:nvSpPr>
          <p:cNvPr id="61" name="Straight Connector 35"/>
          <p:cNvSpPr/>
          <p:nvPr/>
        </p:nvSpPr>
        <p:spPr>
          <a:xfrm flipH="1" flipV="1">
            <a:off x="-1" y="6726270"/>
            <a:ext cx="9144001" cy="1"/>
          </a:xfrm>
          <a:prstGeom prst="line">
            <a:avLst/>
          </a:prstGeom>
          <a:ln w="28575">
            <a:solidFill>
              <a:srgbClr val="45DB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1965" t="25672" r="20798" b="48034"/>
          <a:stretch>
            <a:fillRect/>
          </a:stretch>
        </p:blipFill>
        <p:spPr>
          <a:xfrm>
            <a:off x="7871832" y="277513"/>
            <a:ext cx="771984" cy="771983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Rectangle 14"/>
          <p:cNvSpPr/>
          <p:nvPr/>
        </p:nvSpPr>
        <p:spPr>
          <a:xfrm>
            <a:off x="237506" y="328200"/>
            <a:ext cx="45720" cy="670609"/>
          </a:xfrm>
          <a:prstGeom prst="rect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Straight Connector 16"/>
          <p:cNvSpPr/>
          <p:nvPr/>
        </p:nvSpPr>
        <p:spPr>
          <a:xfrm>
            <a:off x="353442" y="1066800"/>
            <a:ext cx="8485759" cy="0"/>
          </a:xfrm>
          <a:prstGeom prst="line">
            <a:avLst/>
          </a:prstGeom>
          <a:ln w="6350">
            <a:solidFill>
              <a:srgbClr val="D7DA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" name="Rectangle 33"/>
          <p:cNvSpPr/>
          <p:nvPr/>
        </p:nvSpPr>
        <p:spPr>
          <a:xfrm>
            <a:off x="0" y="6099954"/>
            <a:ext cx="9144000" cy="625047"/>
          </a:xfrm>
          <a:prstGeom prst="rect">
            <a:avLst/>
          </a:prstGeom>
          <a:solidFill>
            <a:srgbClr val="D7D9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75" name="Rectangle 34"/>
          <p:cNvSpPr/>
          <p:nvPr/>
        </p:nvSpPr>
        <p:spPr>
          <a:xfrm rot="10800000">
            <a:off x="0" y="6733344"/>
            <a:ext cx="9144000" cy="1280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21E20"/>
                </a:solidFill>
              </a:defRPr>
            </a:pPr>
            <a:endParaRPr/>
          </a:p>
        </p:txBody>
      </p:sp>
      <p:sp>
        <p:nvSpPr>
          <p:cNvPr id="76" name="Straight Connector 35"/>
          <p:cNvSpPr/>
          <p:nvPr/>
        </p:nvSpPr>
        <p:spPr>
          <a:xfrm flipH="1" flipV="1">
            <a:off x="-1" y="6726270"/>
            <a:ext cx="9144001" cy="1"/>
          </a:xfrm>
          <a:prstGeom prst="line">
            <a:avLst/>
          </a:prstGeom>
          <a:ln w="28575">
            <a:solidFill>
              <a:srgbClr val="45DB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1965" t="25672" r="20798" b="48034"/>
          <a:stretch>
            <a:fillRect/>
          </a:stretch>
        </p:blipFill>
        <p:spPr>
          <a:xfrm>
            <a:off x="7871832" y="277513"/>
            <a:ext cx="771984" cy="771983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Rectangle 14"/>
          <p:cNvSpPr/>
          <p:nvPr/>
        </p:nvSpPr>
        <p:spPr>
          <a:xfrm>
            <a:off x="237506" y="328200"/>
            <a:ext cx="45720" cy="670609"/>
          </a:xfrm>
          <a:prstGeom prst="rect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Straight Connector 16"/>
          <p:cNvSpPr/>
          <p:nvPr/>
        </p:nvSpPr>
        <p:spPr>
          <a:xfrm>
            <a:off x="353442" y="1066800"/>
            <a:ext cx="8485759" cy="0"/>
          </a:xfrm>
          <a:prstGeom prst="line">
            <a:avLst/>
          </a:prstGeom>
          <a:ln w="6350">
            <a:solidFill>
              <a:srgbClr val="D7DA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Rectangle 33"/>
          <p:cNvSpPr/>
          <p:nvPr/>
        </p:nvSpPr>
        <p:spPr>
          <a:xfrm>
            <a:off x="0" y="6099954"/>
            <a:ext cx="9144000" cy="625047"/>
          </a:xfrm>
          <a:prstGeom prst="rect">
            <a:avLst/>
          </a:prstGeom>
          <a:solidFill>
            <a:srgbClr val="D7D9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91" name="Rectangle 34"/>
          <p:cNvSpPr/>
          <p:nvPr/>
        </p:nvSpPr>
        <p:spPr>
          <a:xfrm rot="10800000">
            <a:off x="0" y="6733344"/>
            <a:ext cx="9144000" cy="1280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21E20"/>
                </a:solidFill>
              </a:defRPr>
            </a:pPr>
            <a:endParaRPr/>
          </a:p>
        </p:txBody>
      </p:sp>
      <p:sp>
        <p:nvSpPr>
          <p:cNvPr id="92" name="Straight Connector 35"/>
          <p:cNvSpPr/>
          <p:nvPr/>
        </p:nvSpPr>
        <p:spPr>
          <a:xfrm flipH="1" flipV="1">
            <a:off x="-1" y="6726270"/>
            <a:ext cx="9144001" cy="1"/>
          </a:xfrm>
          <a:prstGeom prst="line">
            <a:avLst/>
          </a:prstGeom>
          <a:ln w="28575">
            <a:solidFill>
              <a:srgbClr val="45DB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1965" t="25672" r="20798" b="48034"/>
          <a:stretch>
            <a:fillRect/>
          </a:stretch>
        </p:blipFill>
        <p:spPr>
          <a:xfrm>
            <a:off x="7871832" y="277513"/>
            <a:ext cx="771984" cy="771983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Rectangle 14"/>
          <p:cNvSpPr/>
          <p:nvPr/>
        </p:nvSpPr>
        <p:spPr>
          <a:xfrm>
            <a:off x="237506" y="328200"/>
            <a:ext cx="45720" cy="670609"/>
          </a:xfrm>
          <a:prstGeom prst="rect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Straight Connector 16"/>
          <p:cNvSpPr/>
          <p:nvPr/>
        </p:nvSpPr>
        <p:spPr>
          <a:xfrm>
            <a:off x="353442" y="1066800"/>
            <a:ext cx="8485759" cy="0"/>
          </a:xfrm>
          <a:prstGeom prst="line">
            <a:avLst/>
          </a:prstGeom>
          <a:ln w="6350">
            <a:solidFill>
              <a:srgbClr val="D7DA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Rectangle 33"/>
          <p:cNvSpPr/>
          <p:nvPr/>
        </p:nvSpPr>
        <p:spPr>
          <a:xfrm>
            <a:off x="0" y="6099954"/>
            <a:ext cx="9144000" cy="625047"/>
          </a:xfrm>
          <a:prstGeom prst="rect">
            <a:avLst/>
          </a:prstGeom>
          <a:solidFill>
            <a:srgbClr val="D7D9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105" name="Rectangle 34"/>
          <p:cNvSpPr/>
          <p:nvPr/>
        </p:nvSpPr>
        <p:spPr>
          <a:xfrm rot="10800000">
            <a:off x="0" y="6733344"/>
            <a:ext cx="9144000" cy="1280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21E20"/>
                </a:solidFill>
              </a:defRPr>
            </a:pPr>
            <a:endParaRPr/>
          </a:p>
        </p:txBody>
      </p:sp>
      <p:sp>
        <p:nvSpPr>
          <p:cNvPr id="106" name="Straight Connector 35"/>
          <p:cNvSpPr/>
          <p:nvPr/>
        </p:nvSpPr>
        <p:spPr>
          <a:xfrm flipH="1" flipV="1">
            <a:off x="-1" y="6726270"/>
            <a:ext cx="9144001" cy="1"/>
          </a:xfrm>
          <a:prstGeom prst="line">
            <a:avLst/>
          </a:prstGeom>
          <a:ln w="28575">
            <a:solidFill>
              <a:srgbClr val="45DB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1965" t="25672" r="20798" b="48034"/>
          <a:stretch>
            <a:fillRect/>
          </a:stretch>
        </p:blipFill>
        <p:spPr>
          <a:xfrm>
            <a:off x="7871832" y="277513"/>
            <a:ext cx="771984" cy="77198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Rectangle 14"/>
          <p:cNvSpPr/>
          <p:nvPr/>
        </p:nvSpPr>
        <p:spPr>
          <a:xfrm>
            <a:off x="237506" y="328200"/>
            <a:ext cx="45720" cy="670609"/>
          </a:xfrm>
          <a:prstGeom prst="rect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Straight Connector 16"/>
          <p:cNvSpPr/>
          <p:nvPr/>
        </p:nvSpPr>
        <p:spPr>
          <a:xfrm>
            <a:off x="353442" y="1066800"/>
            <a:ext cx="8485759" cy="0"/>
          </a:xfrm>
          <a:prstGeom prst="line">
            <a:avLst/>
          </a:prstGeom>
          <a:ln w="6350">
            <a:solidFill>
              <a:srgbClr val="D7DA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Rectangle 33"/>
          <p:cNvSpPr/>
          <p:nvPr/>
        </p:nvSpPr>
        <p:spPr>
          <a:xfrm>
            <a:off x="0" y="6099954"/>
            <a:ext cx="9144000" cy="625047"/>
          </a:xfrm>
          <a:prstGeom prst="rect">
            <a:avLst/>
          </a:prstGeom>
          <a:solidFill>
            <a:srgbClr val="D7D9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118" name="Rectangle 34"/>
          <p:cNvSpPr/>
          <p:nvPr/>
        </p:nvSpPr>
        <p:spPr>
          <a:xfrm rot="10800000">
            <a:off x="0" y="6733344"/>
            <a:ext cx="9144000" cy="1280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21E20"/>
                </a:solidFill>
              </a:defRPr>
            </a:pPr>
            <a:endParaRPr/>
          </a:p>
        </p:txBody>
      </p:sp>
      <p:sp>
        <p:nvSpPr>
          <p:cNvPr id="119" name="Straight Connector 35"/>
          <p:cNvSpPr/>
          <p:nvPr/>
        </p:nvSpPr>
        <p:spPr>
          <a:xfrm flipH="1" flipV="1">
            <a:off x="-1" y="6726270"/>
            <a:ext cx="9144001" cy="1"/>
          </a:xfrm>
          <a:prstGeom prst="line">
            <a:avLst/>
          </a:prstGeom>
          <a:ln w="28575">
            <a:solidFill>
              <a:srgbClr val="45DB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1965" t="25672" r="20798" b="48034"/>
          <a:stretch>
            <a:fillRect/>
          </a:stretch>
        </p:blipFill>
        <p:spPr>
          <a:xfrm>
            <a:off x="7871832" y="277513"/>
            <a:ext cx="771984" cy="77198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 14"/>
          <p:cNvSpPr/>
          <p:nvPr/>
        </p:nvSpPr>
        <p:spPr>
          <a:xfrm>
            <a:off x="237506" y="328200"/>
            <a:ext cx="45720" cy="670609"/>
          </a:xfrm>
          <a:prstGeom prst="rect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Straight Connector 16"/>
          <p:cNvSpPr/>
          <p:nvPr/>
        </p:nvSpPr>
        <p:spPr>
          <a:xfrm>
            <a:off x="353442" y="1066800"/>
            <a:ext cx="8485759" cy="0"/>
          </a:xfrm>
          <a:prstGeom prst="line">
            <a:avLst/>
          </a:prstGeom>
          <a:ln w="6350">
            <a:solidFill>
              <a:srgbClr val="D7DA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" name="Rectangle 33"/>
          <p:cNvSpPr/>
          <p:nvPr/>
        </p:nvSpPr>
        <p:spPr>
          <a:xfrm>
            <a:off x="0" y="6099954"/>
            <a:ext cx="9144000" cy="625047"/>
          </a:xfrm>
          <a:prstGeom prst="rect">
            <a:avLst/>
          </a:prstGeom>
          <a:solidFill>
            <a:srgbClr val="D7D9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134" name="Rectangle 34"/>
          <p:cNvSpPr/>
          <p:nvPr/>
        </p:nvSpPr>
        <p:spPr>
          <a:xfrm rot="10800000">
            <a:off x="0" y="6733344"/>
            <a:ext cx="9144000" cy="1280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21E20"/>
                </a:solidFill>
              </a:defRPr>
            </a:pPr>
            <a:endParaRPr/>
          </a:p>
        </p:txBody>
      </p:sp>
      <p:sp>
        <p:nvSpPr>
          <p:cNvPr id="135" name="Straight Connector 35"/>
          <p:cNvSpPr/>
          <p:nvPr/>
        </p:nvSpPr>
        <p:spPr>
          <a:xfrm flipH="1" flipV="1">
            <a:off x="-1" y="6726270"/>
            <a:ext cx="9144001" cy="1"/>
          </a:xfrm>
          <a:prstGeom prst="line">
            <a:avLst/>
          </a:prstGeom>
          <a:ln w="28575">
            <a:solidFill>
              <a:srgbClr val="45DB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icture 4"/>
          <p:cNvPicPr>
            <a:picLocks noChangeAspect="1"/>
          </p:cNvPicPr>
          <p:nvPr/>
        </p:nvPicPr>
        <p:blipFill>
          <a:blip r:embed="rId12">
            <a:extLst/>
          </a:blip>
          <a:srcRect l="21965" t="25672" r="20798" b="48034"/>
          <a:stretch>
            <a:fillRect/>
          </a:stretch>
        </p:blipFill>
        <p:spPr>
          <a:xfrm>
            <a:off x="7871832" y="277513"/>
            <a:ext cx="771984" cy="77198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14"/>
          <p:cNvSpPr/>
          <p:nvPr/>
        </p:nvSpPr>
        <p:spPr>
          <a:xfrm>
            <a:off x="237506" y="328200"/>
            <a:ext cx="45720" cy="670609"/>
          </a:xfrm>
          <a:prstGeom prst="rect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traight Connector 16"/>
          <p:cNvSpPr/>
          <p:nvPr/>
        </p:nvSpPr>
        <p:spPr>
          <a:xfrm>
            <a:off x="353442" y="1066800"/>
            <a:ext cx="8485759" cy="0"/>
          </a:xfrm>
          <a:prstGeom prst="line">
            <a:avLst/>
          </a:prstGeom>
          <a:ln w="6350">
            <a:solidFill>
              <a:srgbClr val="D7DA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Rectangle 33"/>
          <p:cNvSpPr/>
          <p:nvPr/>
        </p:nvSpPr>
        <p:spPr>
          <a:xfrm>
            <a:off x="0" y="6099954"/>
            <a:ext cx="9144000" cy="625047"/>
          </a:xfrm>
          <a:prstGeom prst="rect">
            <a:avLst/>
          </a:prstGeom>
          <a:solidFill>
            <a:srgbClr val="D7D9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6" name="Rectangle 34"/>
          <p:cNvSpPr/>
          <p:nvPr/>
        </p:nvSpPr>
        <p:spPr>
          <a:xfrm rot="10800000">
            <a:off x="0" y="6733344"/>
            <a:ext cx="9144000" cy="1280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21E20"/>
                </a:solidFill>
              </a:defRPr>
            </a:pPr>
            <a:endParaRPr/>
          </a:p>
        </p:txBody>
      </p:sp>
      <p:sp>
        <p:nvSpPr>
          <p:cNvPr id="7" name="Straight Connector 35"/>
          <p:cNvSpPr/>
          <p:nvPr/>
        </p:nvSpPr>
        <p:spPr>
          <a:xfrm flipH="1" flipV="1">
            <a:off x="-1" y="6726270"/>
            <a:ext cx="9144001" cy="1"/>
          </a:xfrm>
          <a:prstGeom prst="line">
            <a:avLst/>
          </a:prstGeom>
          <a:ln w="28575">
            <a:solidFill>
              <a:srgbClr val="45DB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6356351"/>
            <a:ext cx="343903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4" Type="http://schemas.openxmlformats.org/officeDocument/2006/relationships/image" Target="../media/image21.tif"/><Relationship Id="rId5" Type="http://schemas.openxmlformats.org/officeDocument/2006/relationships/image" Target="../media/image22.tif"/><Relationship Id="rId6" Type="http://schemas.openxmlformats.org/officeDocument/2006/relationships/image" Target="../media/image23.tif"/><Relationship Id="rId7" Type="http://schemas.openxmlformats.org/officeDocument/2006/relationships/image" Target="../media/image24.tif"/><Relationship Id="rId8" Type="http://schemas.openxmlformats.org/officeDocument/2006/relationships/image" Target="../media/image25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4" Type="http://schemas.openxmlformats.org/officeDocument/2006/relationships/image" Target="../media/image28.png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7" Type="http://schemas.openxmlformats.org/officeDocument/2006/relationships/image" Target="../media/image31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 Shot 2019-04-19 at 1.14.54 PM.png" descr="Screen Shot 2019-04-19 at 1.14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983" y="1510040"/>
            <a:ext cx="6902034" cy="268327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Line"/>
          <p:cNvSpPr/>
          <p:nvPr/>
        </p:nvSpPr>
        <p:spPr>
          <a:xfrm>
            <a:off x="-88900" y="5943600"/>
            <a:ext cx="9321800" cy="0"/>
          </a:xfrm>
          <a:prstGeom prst="line">
            <a:avLst/>
          </a:prstGeom>
          <a:ln w="127000">
            <a:solidFill>
              <a:srgbClr val="46DC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7" name="Line"/>
          <p:cNvSpPr/>
          <p:nvPr/>
        </p:nvSpPr>
        <p:spPr>
          <a:xfrm>
            <a:off x="-88900" y="5803900"/>
            <a:ext cx="9321800" cy="0"/>
          </a:xfrm>
          <a:prstGeom prst="line">
            <a:avLst/>
          </a:prstGeom>
          <a:ln w="63500">
            <a:solidFill>
              <a:srgbClr val="46DCF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8"/>
          <p:cNvSpPr txBox="1"/>
          <p:nvPr/>
        </p:nvSpPr>
        <p:spPr>
          <a:xfrm>
            <a:off x="417445" y="256346"/>
            <a:ext cx="5735270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Mobile Application Demo</a:t>
            </a:r>
          </a:p>
        </p:txBody>
      </p:sp>
      <p:sp>
        <p:nvSpPr>
          <p:cNvPr id="5" name="Content Placeholder 28"/>
          <p:cNvSpPr txBox="1"/>
          <p:nvPr/>
        </p:nvSpPr>
        <p:spPr>
          <a:xfrm>
            <a:off x="402085" y="766388"/>
            <a:ext cx="7854510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See what Suitable can do</a:t>
            </a:r>
          </a:p>
        </p:txBody>
      </p:sp>
      <p:pic>
        <p:nvPicPr>
          <p:cNvPr id="6" name="image31.png" descr="image31.png"/>
          <p:cNvPicPr>
            <a:picLocks noChangeAspect="1"/>
          </p:cNvPicPr>
          <p:nvPr/>
        </p:nvPicPr>
        <p:blipFill>
          <a:blip r:embed="rId4">
            <a:extLst/>
          </a:blip>
          <a:srcRect l="20644" r="20644" b="17341"/>
          <a:stretch>
            <a:fillRect/>
          </a:stretch>
        </p:blipFill>
        <p:spPr>
          <a:xfrm>
            <a:off x="4917460" y="257327"/>
            <a:ext cx="440926" cy="575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uitable Mockup.mp4" descr="Suitable Mockup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94863" y="1883521"/>
            <a:ext cx="6554274" cy="40964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9" name="Group 8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0" u="sng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b="1" i="0" u="sng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5527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33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ontent Placeholder 28"/>
          <p:cNvSpPr txBox="1"/>
          <p:nvPr/>
        </p:nvSpPr>
        <p:spPr>
          <a:xfrm>
            <a:off x="417444" y="256346"/>
            <a:ext cx="4143837" cy="57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Business Model</a:t>
            </a:r>
          </a:p>
        </p:txBody>
      </p:sp>
      <p:sp>
        <p:nvSpPr>
          <p:cNvPr id="434" name="Content Placeholder 28"/>
          <p:cNvSpPr txBox="1"/>
          <p:nvPr/>
        </p:nvSpPr>
        <p:spPr>
          <a:xfrm>
            <a:off x="402085" y="766388"/>
            <a:ext cx="7854509" cy="30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Financial viability of the business model</a:t>
            </a:r>
          </a:p>
        </p:txBody>
      </p:sp>
      <p:sp>
        <p:nvSpPr>
          <p:cNvPr id="435" name="Rectangle 5"/>
          <p:cNvSpPr txBox="1"/>
          <p:nvPr/>
        </p:nvSpPr>
        <p:spPr>
          <a:xfrm>
            <a:off x="4524450" y="5655827"/>
            <a:ext cx="4430616" cy="2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*Every single consumer is potentially 10 transactions a year </a:t>
            </a:r>
          </a:p>
        </p:txBody>
      </p:sp>
      <p:grpSp>
        <p:nvGrpSpPr>
          <p:cNvPr id="438" name="Rectangle 6"/>
          <p:cNvGrpSpPr/>
          <p:nvPr/>
        </p:nvGrpSpPr>
        <p:grpSpPr>
          <a:xfrm>
            <a:off x="4776293" y="1258076"/>
            <a:ext cx="3926928" cy="364789"/>
            <a:chOff x="0" y="0"/>
            <a:chExt cx="3926926" cy="364788"/>
          </a:xfrm>
        </p:grpSpPr>
        <p:sp>
          <p:nvSpPr>
            <p:cNvPr id="436" name="Rectangle"/>
            <p:cNvSpPr/>
            <p:nvPr/>
          </p:nvSpPr>
          <p:spPr>
            <a:xfrm>
              <a:off x="-1" y="-1"/>
              <a:ext cx="3926928" cy="364789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437" name="US Market"/>
            <p:cNvSpPr txBox="1"/>
            <p:nvPr/>
          </p:nvSpPr>
          <p:spPr>
            <a:xfrm>
              <a:off x="-1" y="25320"/>
              <a:ext cx="3926928" cy="314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US Market</a:t>
              </a:r>
            </a:p>
          </p:txBody>
        </p:sp>
      </p:grpSp>
      <p:grpSp>
        <p:nvGrpSpPr>
          <p:cNvPr id="441" name="Rectangle 7"/>
          <p:cNvGrpSpPr/>
          <p:nvPr/>
        </p:nvGrpSpPr>
        <p:grpSpPr>
          <a:xfrm>
            <a:off x="373778" y="1258075"/>
            <a:ext cx="4033408" cy="364505"/>
            <a:chOff x="0" y="0"/>
            <a:chExt cx="4033406" cy="364504"/>
          </a:xfrm>
        </p:grpSpPr>
        <p:sp>
          <p:nvSpPr>
            <p:cNvPr id="439" name="Rectangle"/>
            <p:cNvSpPr/>
            <p:nvPr/>
          </p:nvSpPr>
          <p:spPr>
            <a:xfrm>
              <a:off x="0" y="-1"/>
              <a:ext cx="4033408" cy="364505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0" name="Automated Revenue Stream"/>
            <p:cNvSpPr txBox="1"/>
            <p:nvPr/>
          </p:nvSpPr>
          <p:spPr>
            <a:xfrm>
              <a:off x="0" y="25178"/>
              <a:ext cx="4033408" cy="314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Automated Revenue Stream</a:t>
              </a:r>
            </a:p>
          </p:txBody>
        </p:sp>
      </p:grpSp>
      <p:sp>
        <p:nvSpPr>
          <p:cNvPr id="442" name="Straight Connector 8"/>
          <p:cNvSpPr/>
          <p:nvPr/>
        </p:nvSpPr>
        <p:spPr>
          <a:xfrm flipH="1">
            <a:off x="4572000" y="1241448"/>
            <a:ext cx="1" cy="4181419"/>
          </a:xfrm>
          <a:prstGeom prst="line">
            <a:avLst/>
          </a:prstGeom>
          <a:ln w="12700"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46" name="Group"/>
          <p:cNvGrpSpPr/>
          <p:nvPr/>
        </p:nvGrpSpPr>
        <p:grpSpPr>
          <a:xfrm>
            <a:off x="4968281" y="1980843"/>
            <a:ext cx="3542954" cy="3516416"/>
            <a:chOff x="0" y="0"/>
            <a:chExt cx="3542953" cy="3516414"/>
          </a:xfrm>
        </p:grpSpPr>
        <p:sp>
          <p:nvSpPr>
            <p:cNvPr id="443" name="Oval"/>
            <p:cNvSpPr/>
            <p:nvPr/>
          </p:nvSpPr>
          <p:spPr>
            <a:xfrm>
              <a:off x="0" y="-1"/>
              <a:ext cx="3542955" cy="3516415"/>
            </a:xfrm>
            <a:prstGeom prst="ellipse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444" name="Oval"/>
            <p:cNvSpPr/>
            <p:nvPr/>
          </p:nvSpPr>
          <p:spPr>
            <a:xfrm>
              <a:off x="435449" y="864373"/>
              <a:ext cx="2672057" cy="2652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445" name="Oval"/>
            <p:cNvSpPr/>
            <p:nvPr/>
          </p:nvSpPr>
          <p:spPr>
            <a:xfrm>
              <a:off x="857700" y="1702550"/>
              <a:ext cx="1827555" cy="1813865"/>
            </a:xfrm>
            <a:prstGeom prst="ellipse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</p:grpSp>
      <p:sp>
        <p:nvSpPr>
          <p:cNvPr id="447" name="TAM:…"/>
          <p:cNvSpPr txBox="1"/>
          <p:nvPr/>
        </p:nvSpPr>
        <p:spPr>
          <a:xfrm>
            <a:off x="6179281" y="2144816"/>
            <a:ext cx="1120951" cy="54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TAM: </a:t>
            </a:r>
          </a:p>
          <a:p>
            <a:pPr algn="ctr">
              <a:def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16,000,000</a:t>
            </a:r>
          </a:p>
        </p:txBody>
      </p:sp>
      <p:sp>
        <p:nvSpPr>
          <p:cNvPr id="448" name="SAM:…"/>
          <p:cNvSpPr txBox="1"/>
          <p:nvPr/>
        </p:nvSpPr>
        <p:spPr>
          <a:xfrm>
            <a:off x="6179281" y="3060681"/>
            <a:ext cx="1120951" cy="542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solidFill>
                  <a:srgbClr val="4FDBF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SAM:</a:t>
            </a:r>
          </a:p>
          <a:p>
            <a:pPr algn="ctr">
              <a:defRPr sz="1600">
                <a:solidFill>
                  <a:srgbClr val="4FDBF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10,000,000</a:t>
            </a:r>
          </a:p>
        </p:txBody>
      </p:sp>
      <p:sp>
        <p:nvSpPr>
          <p:cNvPr id="449" name="SOM:…"/>
          <p:cNvSpPr txBox="1"/>
          <p:nvPr/>
        </p:nvSpPr>
        <p:spPr>
          <a:xfrm>
            <a:off x="6235770" y="4312315"/>
            <a:ext cx="1007972" cy="54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SOM: </a:t>
            </a:r>
          </a:p>
          <a:p>
            <a:pPr algn="ctr">
              <a:def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2,000,000</a:t>
            </a:r>
          </a:p>
        </p:txBody>
      </p:sp>
      <p:sp>
        <p:nvSpPr>
          <p:cNvPr id="450" name="Business model analogous to Bird / Lime"/>
          <p:cNvSpPr txBox="1"/>
          <p:nvPr/>
        </p:nvSpPr>
        <p:spPr>
          <a:xfrm>
            <a:off x="1945618" y="4879044"/>
            <a:ext cx="2482296" cy="542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Business model analogous to Bird / Lime</a:t>
            </a:r>
          </a:p>
        </p:txBody>
      </p:sp>
      <p:pic>
        <p:nvPicPr>
          <p:cNvPr id="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5894" y="4862941"/>
            <a:ext cx="595487" cy="574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236" y="4725572"/>
            <a:ext cx="831617" cy="849694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ost per unit of manufacture: $5,000"/>
          <p:cNvSpPr txBox="1"/>
          <p:nvPr/>
        </p:nvSpPr>
        <p:spPr>
          <a:xfrm>
            <a:off x="776916" y="2049354"/>
            <a:ext cx="4033407" cy="314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Cost per unit of manufacture: $5,000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454" name="Duration before recovering initial…"/>
          <p:cNvSpPr txBox="1"/>
          <p:nvPr/>
        </p:nvSpPr>
        <p:spPr>
          <a:xfrm>
            <a:off x="776916" y="2790913"/>
            <a:ext cx="4033407" cy="543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Duration before recovering initial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investment: 48 days</a:t>
            </a:r>
          </a:p>
        </p:txBody>
      </p:sp>
      <p:sp>
        <p:nvSpPr>
          <p:cNvPr id="455" name="100% profit margin after breaking even"/>
          <p:cNvSpPr txBox="1"/>
          <p:nvPr/>
        </p:nvSpPr>
        <p:spPr>
          <a:xfrm>
            <a:off x="776916" y="3584964"/>
            <a:ext cx="4033407" cy="314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100% profit margin after breaking even</a:t>
            </a:r>
          </a:p>
        </p:txBody>
      </p:sp>
      <p:pic>
        <p:nvPicPr>
          <p:cNvPr id="4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297" y="2103201"/>
            <a:ext cx="206662" cy="206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297" y="2845242"/>
            <a:ext cx="206662" cy="20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297" y="3638891"/>
            <a:ext cx="206662" cy="20666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0 maintenance / repair costs"/>
          <p:cNvSpPr txBox="1"/>
          <p:nvPr/>
        </p:nvSpPr>
        <p:spPr>
          <a:xfrm>
            <a:off x="776916" y="4273160"/>
            <a:ext cx="4033407" cy="31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0 maintenance / repair costs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297" y="4327088"/>
            <a:ext cx="206662" cy="2066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oup 29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31" name="Group 30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34" name="TextBox 33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0" u="sng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b="1" i="0" u="sng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ontent Placeholder 28"/>
          <p:cNvSpPr txBox="1"/>
          <p:nvPr/>
        </p:nvSpPr>
        <p:spPr>
          <a:xfrm>
            <a:off x="417444" y="256346"/>
            <a:ext cx="4143837" cy="57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Future Projections</a:t>
            </a:r>
          </a:p>
        </p:txBody>
      </p:sp>
      <p:sp>
        <p:nvSpPr>
          <p:cNvPr id="463" name="Content Placeholder 28"/>
          <p:cNvSpPr txBox="1"/>
          <p:nvPr/>
        </p:nvSpPr>
        <p:spPr>
          <a:xfrm>
            <a:off x="402085" y="766388"/>
            <a:ext cx="7854509" cy="30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Growth into the future</a:t>
            </a:r>
          </a:p>
        </p:txBody>
      </p:sp>
      <p:grpSp>
        <p:nvGrpSpPr>
          <p:cNvPr id="466" name="Rectangle 7"/>
          <p:cNvGrpSpPr/>
          <p:nvPr/>
        </p:nvGrpSpPr>
        <p:grpSpPr>
          <a:xfrm>
            <a:off x="373778" y="1258075"/>
            <a:ext cx="4033408" cy="364505"/>
            <a:chOff x="0" y="0"/>
            <a:chExt cx="4033406" cy="364504"/>
          </a:xfrm>
        </p:grpSpPr>
        <p:sp>
          <p:nvSpPr>
            <p:cNvPr id="464" name="Rectangle"/>
            <p:cNvSpPr/>
            <p:nvPr/>
          </p:nvSpPr>
          <p:spPr>
            <a:xfrm>
              <a:off x="0" y="-1"/>
              <a:ext cx="4033408" cy="364505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5" name="Geographically"/>
            <p:cNvSpPr txBox="1"/>
            <p:nvPr/>
          </p:nvSpPr>
          <p:spPr>
            <a:xfrm>
              <a:off x="0" y="25178"/>
              <a:ext cx="4033408" cy="314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Geographically</a:t>
              </a:r>
            </a:p>
          </p:txBody>
        </p:sp>
      </p:grpSp>
      <p:sp>
        <p:nvSpPr>
          <p:cNvPr id="467" name="Further expansion into other school campuses"/>
          <p:cNvSpPr txBox="1"/>
          <p:nvPr/>
        </p:nvSpPr>
        <p:spPr>
          <a:xfrm>
            <a:off x="776916" y="2049354"/>
            <a:ext cx="4033407" cy="542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Further expansion into other school campuses</a:t>
            </a:r>
          </a:p>
        </p:txBody>
      </p:sp>
      <p:sp>
        <p:nvSpPr>
          <p:cNvPr id="468" name="Automated stations facilitating transactions in every major city: SF / NY / Chicago"/>
          <p:cNvSpPr txBox="1"/>
          <p:nvPr/>
        </p:nvSpPr>
        <p:spPr>
          <a:xfrm>
            <a:off x="776916" y="2790913"/>
            <a:ext cx="4033407" cy="543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Automated stations facilitating transactions in every major city: SF / NY / Chicago</a:t>
            </a:r>
          </a:p>
        </p:txBody>
      </p:sp>
      <p:sp>
        <p:nvSpPr>
          <p:cNvPr id="469" name="Projected annual revenue: $20,000,000"/>
          <p:cNvSpPr txBox="1"/>
          <p:nvPr/>
        </p:nvSpPr>
        <p:spPr>
          <a:xfrm>
            <a:off x="776916" y="3584964"/>
            <a:ext cx="4033407" cy="314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Projected annual revenue: $20,000,000</a:t>
            </a:r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297" y="2103201"/>
            <a:ext cx="206662" cy="206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297" y="2845242"/>
            <a:ext cx="206662" cy="20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297" y="3638891"/>
            <a:ext cx="206662" cy="206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6454" y="1327701"/>
            <a:ext cx="2265244" cy="149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2848" y="2438080"/>
            <a:ext cx="2354784" cy="146358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Easily transferable model to foreign countries like the UK"/>
          <p:cNvSpPr txBox="1"/>
          <p:nvPr/>
        </p:nvSpPr>
        <p:spPr>
          <a:xfrm>
            <a:off x="756045" y="4269959"/>
            <a:ext cx="4033410" cy="543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Easily transferable model to foreign countries like the UK </a:t>
            </a:r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428" y="4323888"/>
            <a:ext cx="206662" cy="206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6703" y="3593177"/>
            <a:ext cx="3766108" cy="16680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 17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19" name="Group 18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22" name="TextBox 21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24" name="TextBox 23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25" name="Rectangle 24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0" u="sng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b="1" i="0" u="sng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ontent Placeholder 28"/>
          <p:cNvSpPr txBox="1"/>
          <p:nvPr/>
        </p:nvSpPr>
        <p:spPr>
          <a:xfrm>
            <a:off x="417444" y="256346"/>
            <a:ext cx="5677163" cy="57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Appendix: Financial Analysis</a:t>
            </a:r>
          </a:p>
        </p:txBody>
      </p:sp>
      <p:sp>
        <p:nvSpPr>
          <p:cNvPr id="480" name="Content Placeholder 28"/>
          <p:cNvSpPr txBox="1"/>
          <p:nvPr/>
        </p:nvSpPr>
        <p:spPr>
          <a:xfrm>
            <a:off x="402085" y="766388"/>
            <a:ext cx="7854509" cy="30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Kicker goes here</a:t>
            </a:r>
          </a:p>
        </p:txBody>
      </p:sp>
      <p:sp>
        <p:nvSpPr>
          <p:cNvPr id="481" name="Estimated cost of mass producing one unit: $5000 (ask me how)…"/>
          <p:cNvSpPr txBox="1"/>
          <p:nvPr/>
        </p:nvSpPr>
        <p:spPr>
          <a:xfrm>
            <a:off x="255100" y="1302301"/>
            <a:ext cx="8581237" cy="1457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Estimated cost of mass producing one unit: $5000 (ask me how)</a:t>
            </a:r>
          </a:p>
          <a:p>
            <a:pPr defTabSz="45720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Transactions per day per unit: 10 </a:t>
            </a:r>
          </a:p>
          <a:p>
            <a:pPr defTabSz="45720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Mean profit per transaction: $3 (for facilitating) / $15 (for providing) </a:t>
            </a:r>
          </a:p>
          <a:p>
            <a:pPr defTabSz="45720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Breakeven point: 5000 / 105 = 48 days </a:t>
            </a:r>
          </a:p>
          <a:p>
            <a:pPr defTabSz="45720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----------------------------------------------------------------------------------------------------------------</a:t>
            </a:r>
          </a:p>
          <a:p>
            <a:pPr defTabSz="45720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Revenue of the suit market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" y="2841208"/>
            <a:ext cx="4335089" cy="19409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5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7" name="Group 6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" name="TextBox 10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0" u="sng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1" i="0" u="sng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i="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tent Placeholder 28"/>
          <p:cNvSpPr txBox="1"/>
          <p:nvPr/>
        </p:nvSpPr>
        <p:spPr>
          <a:xfrm>
            <a:off x="417444" y="396046"/>
            <a:ext cx="4143837" cy="57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Management Team</a:t>
            </a:r>
          </a:p>
        </p:txBody>
      </p:sp>
      <p:sp>
        <p:nvSpPr>
          <p:cNvPr id="160" name="Alexis Wei…"/>
          <p:cNvSpPr txBox="1"/>
          <p:nvPr/>
        </p:nvSpPr>
        <p:spPr>
          <a:xfrm>
            <a:off x="2178883" y="1994675"/>
            <a:ext cx="1103756" cy="91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Alexis Wei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Freshman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MechE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Creator</a:t>
            </a:r>
          </a:p>
        </p:txBody>
      </p:sp>
      <p:sp>
        <p:nvSpPr>
          <p:cNvPr id="161" name="Joe Sun…"/>
          <p:cNvSpPr txBox="1"/>
          <p:nvPr/>
        </p:nvSpPr>
        <p:spPr>
          <a:xfrm>
            <a:off x="4901969" y="1989259"/>
            <a:ext cx="932116" cy="912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Joe Sun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Junior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EECS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Creator</a:t>
            </a:r>
          </a:p>
        </p:txBody>
      </p:sp>
      <p:sp>
        <p:nvSpPr>
          <p:cNvPr id="162" name="Emily Sun…"/>
          <p:cNvSpPr txBox="1"/>
          <p:nvPr/>
        </p:nvSpPr>
        <p:spPr>
          <a:xfrm>
            <a:off x="7421298" y="1994675"/>
            <a:ext cx="1138325" cy="91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Emily Sun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Freshman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MCB/pre-Haas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Creator</a:t>
            </a:r>
          </a:p>
        </p:txBody>
      </p:sp>
      <p:sp>
        <p:nvSpPr>
          <p:cNvPr id="163" name="Yifan Ding…"/>
          <p:cNvSpPr txBox="1"/>
          <p:nvPr/>
        </p:nvSpPr>
        <p:spPr>
          <a:xfrm>
            <a:off x="3028697" y="3930874"/>
            <a:ext cx="1102245" cy="912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Yifan Ding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Sophomore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IEOR/Data Sci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Creator</a:t>
            </a:r>
          </a:p>
        </p:txBody>
      </p:sp>
      <p:sp>
        <p:nvSpPr>
          <p:cNvPr id="164" name="Nana Yoshimure…"/>
          <p:cNvSpPr txBox="1"/>
          <p:nvPr/>
        </p:nvSpPr>
        <p:spPr>
          <a:xfrm>
            <a:off x="6023072" y="3929757"/>
            <a:ext cx="1679993" cy="912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Nana Yoshimure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Sophomore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Business</a:t>
            </a:r>
          </a:p>
          <a:p>
            <a: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Creator</a:t>
            </a:r>
          </a:p>
        </p:txBody>
      </p:sp>
      <p:pic>
        <p:nvPicPr>
          <p:cNvPr id="165" name="IMG_7943.JPG" descr="IMG_7943.JPG"/>
          <p:cNvPicPr>
            <a:picLocks noChangeAspect="1"/>
          </p:cNvPicPr>
          <p:nvPr/>
        </p:nvPicPr>
        <p:blipFill>
          <a:blip r:embed="rId2">
            <a:extLst/>
          </a:blip>
          <a:srcRect l="4703" t="9805" r="15777" b="38582"/>
          <a:stretch>
            <a:fillRect/>
          </a:stretch>
        </p:blipFill>
        <p:spPr>
          <a:xfrm>
            <a:off x="633016" y="1752436"/>
            <a:ext cx="1434766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57597688_310584689588423_6311070978201878528_n.jpg" descr="57597688_310584689588423_6311070978201878528_n.jpg"/>
          <p:cNvPicPr>
            <a:picLocks/>
          </p:cNvPicPr>
          <p:nvPr/>
        </p:nvPicPr>
        <p:blipFill>
          <a:blip r:embed="rId3">
            <a:extLst/>
          </a:blip>
          <a:srcRect l="16674" r="16674"/>
          <a:stretch>
            <a:fillRect/>
          </a:stretch>
        </p:blipFill>
        <p:spPr>
          <a:xfrm>
            <a:off x="3393805" y="1752436"/>
            <a:ext cx="13970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57533072_441369473278058_6383440279491313664_n.jpg" descr="57533072_441369473278058_6383440279491313664_n.jpg"/>
          <p:cNvPicPr>
            <a:picLocks noChangeAspect="1"/>
          </p:cNvPicPr>
          <p:nvPr/>
        </p:nvPicPr>
        <p:blipFill>
          <a:blip r:embed="rId4">
            <a:extLst/>
          </a:blip>
          <a:srcRect l="25030" t="33333" r="25030" b="33333"/>
          <a:stretch>
            <a:fillRect/>
          </a:stretch>
        </p:blipFill>
        <p:spPr>
          <a:xfrm>
            <a:off x="1489576" y="3687517"/>
            <a:ext cx="13970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57471880_322891208419429_184026639825371136_n.jpg" descr="57471880_322891208419429_184026639825371136_n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22661" y="3688634"/>
            <a:ext cx="13970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57227726_644551775996695_2094609074418089984_n.jpg" descr="57227726_644551775996695_2094609074418089984_n.jpg"/>
          <p:cNvPicPr>
            <a:picLocks noChangeAspect="1"/>
          </p:cNvPicPr>
          <p:nvPr/>
        </p:nvPicPr>
        <p:blipFill>
          <a:blip r:embed="rId6">
            <a:extLst/>
          </a:blip>
          <a:srcRect l="25056" t="6610" r="10778" b="50623"/>
          <a:stretch>
            <a:fillRect/>
          </a:stretch>
        </p:blipFill>
        <p:spPr>
          <a:xfrm>
            <a:off x="5945251" y="1752436"/>
            <a:ext cx="1397001" cy="1397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13" name="Group 12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14" name="TextBox 13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0" u="sng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b="1" i="0" u="sng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5" name="TextBox 14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i="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val 12"/>
          <p:cNvSpPr/>
          <p:nvPr/>
        </p:nvSpPr>
        <p:spPr>
          <a:xfrm>
            <a:off x="1490871" y="1599334"/>
            <a:ext cx="1640072" cy="1640824"/>
          </a:xfrm>
          <a:prstGeom prst="ellipse">
            <a:avLst/>
          </a:prstGeom>
          <a:solidFill>
            <a:srgbClr val="4FDB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72" name="Content Placeholder 28"/>
          <p:cNvSpPr txBox="1"/>
          <p:nvPr/>
        </p:nvSpPr>
        <p:spPr>
          <a:xfrm>
            <a:off x="417445" y="256346"/>
            <a:ext cx="5923721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Problem</a:t>
            </a:r>
          </a:p>
        </p:txBody>
      </p:sp>
      <p:sp>
        <p:nvSpPr>
          <p:cNvPr id="173" name="Content Placeholder 28"/>
          <p:cNvSpPr txBox="1"/>
          <p:nvPr/>
        </p:nvSpPr>
        <p:spPr>
          <a:xfrm>
            <a:off x="402085" y="766388"/>
            <a:ext cx="7854510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9B989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Analyzing the main issues regarding the lack of services for professional clothing rentals  </a:t>
            </a:r>
          </a:p>
        </p:txBody>
      </p:sp>
      <p:sp>
        <p:nvSpPr>
          <p:cNvPr id="177" name="Oval 13"/>
          <p:cNvSpPr/>
          <p:nvPr/>
        </p:nvSpPr>
        <p:spPr>
          <a:xfrm>
            <a:off x="3725683" y="1614167"/>
            <a:ext cx="1640073" cy="1640824"/>
          </a:xfrm>
          <a:prstGeom prst="ellipse">
            <a:avLst/>
          </a:prstGeom>
          <a:solidFill>
            <a:srgbClr val="4FDB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78" name="Oval 14"/>
          <p:cNvSpPr/>
          <p:nvPr/>
        </p:nvSpPr>
        <p:spPr>
          <a:xfrm>
            <a:off x="5960497" y="1618704"/>
            <a:ext cx="1640073" cy="1640824"/>
          </a:xfrm>
          <a:prstGeom prst="ellipse">
            <a:avLst/>
          </a:prstGeom>
          <a:solidFill>
            <a:srgbClr val="4FDB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9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2169" y="1962580"/>
            <a:ext cx="957475" cy="95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6974" y="1925596"/>
            <a:ext cx="9525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4283" y="1980788"/>
            <a:ext cx="9525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ontent Placeholder 28"/>
          <p:cNvSpPr txBox="1"/>
          <p:nvPr/>
        </p:nvSpPr>
        <p:spPr>
          <a:xfrm>
            <a:off x="3971561" y="3283110"/>
            <a:ext cx="1797880" cy="31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Affordability</a:t>
            </a:r>
          </a:p>
        </p:txBody>
      </p:sp>
      <p:sp>
        <p:nvSpPr>
          <p:cNvPr id="183" name="Content Placeholder 28"/>
          <p:cNvSpPr txBox="1"/>
          <p:nvPr/>
        </p:nvSpPr>
        <p:spPr>
          <a:xfrm>
            <a:off x="1919664" y="3283110"/>
            <a:ext cx="1797880" cy="31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Variety </a:t>
            </a:r>
          </a:p>
        </p:txBody>
      </p:sp>
      <p:sp>
        <p:nvSpPr>
          <p:cNvPr id="184" name="Content Placeholder 28"/>
          <p:cNvSpPr txBox="1"/>
          <p:nvPr/>
        </p:nvSpPr>
        <p:spPr>
          <a:xfrm>
            <a:off x="6468002" y="3332903"/>
            <a:ext cx="2646182" cy="31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Waste</a:t>
            </a:r>
          </a:p>
        </p:txBody>
      </p:sp>
      <p:graphicFrame>
        <p:nvGraphicFramePr>
          <p:cNvPr id="185" name="Table 24"/>
          <p:cNvGraphicFramePr/>
          <p:nvPr/>
        </p:nvGraphicFramePr>
        <p:xfrm>
          <a:off x="1228131" y="3805227"/>
          <a:ext cx="6635175" cy="118000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211725"/>
                <a:gridCol w="2211725"/>
                <a:gridCol w="2211725"/>
              </a:tblGrid>
              <a:tr h="1180003">
                <a:tc>
                  <a:txBody>
                    <a:bodyPr/>
                    <a:lstStyle/>
                    <a:p>
                      <a:pPr algn="ctr">
                        <a:defRPr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/>
                    </a:p>
                    <a:p>
                      <a:pPr algn="ctr">
                        <a:defRPr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t>There is a lack of variety in sizes and styles for professional attire. </a:t>
                      </a:r>
                      <a:endParaRPr b="1"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/>
                    </a:p>
                    <a:p>
                      <a:pPr algn="ctr">
                        <a:defRPr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t>Professional clothing attire is not accessible to most college students due to its high price points.   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dirty="0"/>
                    </a:p>
                    <a:p>
                      <a:pPr algn="ctr">
                        <a:defRPr sz="13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dirty="0"/>
                        <a:t>Purchasing a professional clothing attire can be wasteful if only used in special occasions. </a:t>
                      </a:r>
                    </a:p>
                  </a:txBody>
                  <a:tcPr marL="45720" marR="45720" horzOverflow="overflow">
                    <a:noFill/>
                  </a:tcPr>
                </a:tc>
              </a:tr>
            </a:tbl>
          </a:graphicData>
        </a:graphic>
      </p:graphicFrame>
      <p:grpSp>
        <p:nvGrpSpPr>
          <p:cNvPr id="17" name="Rectangle 75"/>
          <p:cNvGrpSpPr/>
          <p:nvPr/>
        </p:nvGrpSpPr>
        <p:grpSpPr>
          <a:xfrm>
            <a:off x="281248" y="5456582"/>
            <a:ext cx="8554641" cy="442774"/>
            <a:chOff x="0" y="0"/>
            <a:chExt cx="8554640" cy="442773"/>
          </a:xfrm>
        </p:grpSpPr>
        <p:sp>
          <p:nvSpPr>
            <p:cNvPr id="18" name="Rectangle"/>
            <p:cNvSpPr/>
            <p:nvPr/>
          </p:nvSpPr>
          <p:spPr>
            <a:xfrm>
              <a:off x="0" y="-1"/>
              <a:ext cx="8554641" cy="442775"/>
            </a:xfrm>
            <a:prstGeom prst="rect">
              <a:avLst/>
            </a:prstGeom>
            <a:noFill/>
            <a:ln w="9525" cap="flat">
              <a:solidFill>
                <a:srgbClr val="56D9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" name="College students can increase their accessibility to professional attire through the development of a rental app."/>
            <p:cNvSpPr txBox="1"/>
            <p:nvPr/>
          </p:nvSpPr>
          <p:spPr>
            <a:xfrm>
              <a:off x="0" y="76461"/>
              <a:ext cx="8554641" cy="28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lang="en-US" dirty="0"/>
                <a:t>Considering the inconvenience of professional attire amongst college students, there is a need to generate a solution.  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27" name="Group 26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30" name="TextBox 29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0" u="sng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b="1" i="0" u="sng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3" name="Rectangle 32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i="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tent Placeholder 28"/>
          <p:cNvSpPr txBox="1"/>
          <p:nvPr/>
        </p:nvSpPr>
        <p:spPr>
          <a:xfrm>
            <a:off x="417444" y="256347"/>
            <a:ext cx="5273561" cy="5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Solution</a:t>
            </a:r>
          </a:p>
        </p:txBody>
      </p:sp>
      <p:sp>
        <p:nvSpPr>
          <p:cNvPr id="188" name="Content Placeholder 28"/>
          <p:cNvSpPr txBox="1"/>
          <p:nvPr/>
        </p:nvSpPr>
        <p:spPr>
          <a:xfrm>
            <a:off x="402085" y="766388"/>
            <a:ext cx="7854509" cy="30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9B989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Generating a solution to make professional attire more accessible for college students </a:t>
            </a:r>
          </a:p>
        </p:txBody>
      </p:sp>
      <p:grpSp>
        <p:nvGrpSpPr>
          <p:cNvPr id="191" name="Rectangle 6"/>
          <p:cNvGrpSpPr/>
          <p:nvPr/>
        </p:nvGrpSpPr>
        <p:grpSpPr>
          <a:xfrm>
            <a:off x="238539" y="1153688"/>
            <a:ext cx="8597350" cy="364506"/>
            <a:chOff x="0" y="0"/>
            <a:chExt cx="8597349" cy="364505"/>
          </a:xfrm>
        </p:grpSpPr>
        <p:sp>
          <p:nvSpPr>
            <p:cNvPr id="189" name="Rectangle"/>
            <p:cNvSpPr/>
            <p:nvPr/>
          </p:nvSpPr>
          <p:spPr>
            <a:xfrm>
              <a:off x="0" y="-1"/>
              <a:ext cx="8597350" cy="364507"/>
            </a:xfrm>
            <a:prstGeom prst="rect">
              <a:avLst/>
            </a:prstGeom>
            <a:solidFill>
              <a:srgbClr val="85BB2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190" name="Suitable Occasions"/>
            <p:cNvSpPr txBox="1"/>
            <p:nvPr/>
          </p:nvSpPr>
          <p:spPr>
            <a:xfrm>
              <a:off x="0" y="149"/>
              <a:ext cx="8597350" cy="364208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App</a:t>
              </a:r>
            </a:p>
          </p:txBody>
        </p:sp>
      </p:grpSp>
      <p:sp>
        <p:nvSpPr>
          <p:cNvPr id="192" name="TextBox 65"/>
          <p:cNvSpPr txBox="1"/>
          <p:nvPr/>
        </p:nvSpPr>
        <p:spPr>
          <a:xfrm>
            <a:off x="224959" y="1603284"/>
            <a:ext cx="8597350" cy="299377"/>
          </a:xfrm>
          <a:prstGeom prst="rect">
            <a:avLst/>
          </a:prstGeom>
          <a:ln>
            <a:solidFill>
              <a:srgbClr val="46DBF6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Creating an online rental marketplace for professional attire targeting college students</a:t>
            </a:r>
          </a:p>
        </p:txBody>
      </p:sp>
      <p:sp>
        <p:nvSpPr>
          <p:cNvPr id="193" name="Straight Connector 73"/>
          <p:cNvSpPr/>
          <p:nvPr/>
        </p:nvSpPr>
        <p:spPr>
          <a:xfrm flipH="1">
            <a:off x="4541599" y="2136612"/>
            <a:ext cx="1" cy="3172844"/>
          </a:xfrm>
          <a:prstGeom prst="line">
            <a:avLst/>
          </a:prstGeom>
          <a:ln w="12700">
            <a:solidFill>
              <a:srgbClr val="BFBFBF"/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96" name="Rectangle 75"/>
          <p:cNvGrpSpPr/>
          <p:nvPr/>
        </p:nvGrpSpPr>
        <p:grpSpPr>
          <a:xfrm>
            <a:off x="281248" y="5456582"/>
            <a:ext cx="8554641" cy="442774"/>
            <a:chOff x="0" y="0"/>
            <a:chExt cx="8554640" cy="442773"/>
          </a:xfrm>
        </p:grpSpPr>
        <p:sp>
          <p:nvSpPr>
            <p:cNvPr id="194" name="Rectangle"/>
            <p:cNvSpPr/>
            <p:nvPr/>
          </p:nvSpPr>
          <p:spPr>
            <a:xfrm>
              <a:off x="0" y="-1"/>
              <a:ext cx="8554641" cy="442775"/>
            </a:xfrm>
            <a:prstGeom prst="rect">
              <a:avLst/>
            </a:prstGeom>
            <a:noFill/>
            <a:ln w="9525" cap="flat">
              <a:solidFill>
                <a:srgbClr val="56D9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5" name="College students can increase their accessibility to professional attire through the development of a rental app."/>
            <p:cNvSpPr txBox="1"/>
            <p:nvPr/>
          </p:nvSpPr>
          <p:spPr>
            <a:xfrm>
              <a:off x="0" y="76461"/>
              <a:ext cx="8554641" cy="28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College students can increase their accessibility to professional attire through the development of a rental app.  </a:t>
              </a:r>
            </a:p>
          </p:txBody>
        </p:sp>
      </p:grpSp>
      <p:sp>
        <p:nvSpPr>
          <p:cNvPr id="197" name="Straight Connector 88"/>
          <p:cNvSpPr/>
          <p:nvPr/>
        </p:nvSpPr>
        <p:spPr>
          <a:xfrm flipH="1">
            <a:off x="238539" y="3736077"/>
            <a:ext cx="8597351" cy="22370"/>
          </a:xfrm>
          <a:prstGeom prst="line">
            <a:avLst/>
          </a:prstGeom>
          <a:ln w="12700">
            <a:solidFill>
              <a:srgbClr val="BFBFBF"/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TextBox 95"/>
          <p:cNvSpPr txBox="1"/>
          <p:nvPr/>
        </p:nvSpPr>
        <p:spPr>
          <a:xfrm>
            <a:off x="238537" y="1988860"/>
            <a:ext cx="4174437" cy="302184"/>
          </a:xfrm>
          <a:prstGeom prst="rect">
            <a:avLst/>
          </a:prstGeom>
          <a:solidFill>
            <a:srgbClr val="D0CE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Increased Variety</a:t>
            </a:r>
          </a:p>
        </p:txBody>
      </p:sp>
      <p:sp>
        <p:nvSpPr>
          <p:cNvPr id="199" name="TextBox 96"/>
          <p:cNvSpPr txBox="1"/>
          <p:nvPr/>
        </p:nvSpPr>
        <p:spPr>
          <a:xfrm>
            <a:off x="4661453" y="1965785"/>
            <a:ext cx="4174436" cy="302183"/>
          </a:xfrm>
          <a:prstGeom prst="rect">
            <a:avLst/>
          </a:prstGeom>
          <a:solidFill>
            <a:srgbClr val="D0CE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Save Money</a:t>
            </a:r>
          </a:p>
        </p:txBody>
      </p:sp>
      <p:pic>
        <p:nvPicPr>
          <p:cNvPr id="200" name="Picture 97" descr="Picture 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1563" y="2388786"/>
            <a:ext cx="715897" cy="715897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Box 98"/>
          <p:cNvSpPr txBox="1"/>
          <p:nvPr/>
        </p:nvSpPr>
        <p:spPr>
          <a:xfrm>
            <a:off x="238538" y="3830516"/>
            <a:ext cx="4174437" cy="302184"/>
          </a:xfrm>
          <a:prstGeom prst="rect">
            <a:avLst/>
          </a:prstGeom>
          <a:solidFill>
            <a:srgbClr val="D0CE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Earn Money</a:t>
            </a:r>
          </a:p>
        </p:txBody>
      </p:sp>
      <p:sp>
        <p:nvSpPr>
          <p:cNvPr id="202" name="TextBox 99"/>
          <p:cNvSpPr txBox="1"/>
          <p:nvPr/>
        </p:nvSpPr>
        <p:spPr>
          <a:xfrm>
            <a:off x="4661453" y="3830516"/>
            <a:ext cx="4174436" cy="302184"/>
          </a:xfrm>
          <a:prstGeom prst="rect">
            <a:avLst/>
          </a:prstGeom>
          <a:solidFill>
            <a:srgbClr val="D0CE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Environmentally Friendly</a:t>
            </a:r>
          </a:p>
        </p:txBody>
      </p:sp>
      <p:pic>
        <p:nvPicPr>
          <p:cNvPr id="203" name="Picture 101" descr="Picture 1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9549" y="2368451"/>
            <a:ext cx="689728" cy="68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102" descr="Picture 10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1251" y="4279257"/>
            <a:ext cx="576521" cy="57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106" descr="Picture 10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09549" y="4210363"/>
            <a:ext cx="619570" cy="61957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107"/>
          <p:cNvSpPr txBox="1"/>
          <p:nvPr/>
        </p:nvSpPr>
        <p:spPr>
          <a:xfrm>
            <a:off x="238537" y="3204299"/>
            <a:ext cx="4174437" cy="477546"/>
          </a:xfrm>
          <a:prstGeom prst="rect">
            <a:avLst/>
          </a:prstGeom>
          <a:ln>
            <a:solidFill>
              <a:srgbClr val="4FDBF4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Students can select their choice of professional attire style with different fits and sizes.  </a:t>
            </a:r>
          </a:p>
        </p:txBody>
      </p:sp>
      <p:sp>
        <p:nvSpPr>
          <p:cNvPr id="207" name="TextBox 108"/>
          <p:cNvSpPr txBox="1"/>
          <p:nvPr/>
        </p:nvSpPr>
        <p:spPr>
          <a:xfrm>
            <a:off x="4670226" y="3189550"/>
            <a:ext cx="4174437" cy="477545"/>
          </a:xfrm>
          <a:prstGeom prst="rect">
            <a:avLst/>
          </a:prstGeom>
          <a:ln>
            <a:solidFill>
              <a:srgbClr val="4FDBF4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Students can save money by renting professional attire for occasions instead of purchasing. </a:t>
            </a:r>
          </a:p>
        </p:txBody>
      </p:sp>
      <p:sp>
        <p:nvSpPr>
          <p:cNvPr id="208" name="TextBox 109"/>
          <p:cNvSpPr txBox="1"/>
          <p:nvPr/>
        </p:nvSpPr>
        <p:spPr>
          <a:xfrm>
            <a:off x="281247" y="4921353"/>
            <a:ext cx="4174437" cy="477546"/>
          </a:xfrm>
          <a:prstGeom prst="rect">
            <a:avLst/>
          </a:prstGeom>
          <a:ln>
            <a:solidFill>
              <a:srgbClr val="4FDBF4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Students can earn money by lending out their wardrobe and benefiting from other online features.  </a:t>
            </a:r>
          </a:p>
        </p:txBody>
      </p:sp>
      <p:sp>
        <p:nvSpPr>
          <p:cNvPr id="209" name="TextBox 110"/>
          <p:cNvSpPr txBox="1"/>
          <p:nvPr/>
        </p:nvSpPr>
        <p:spPr>
          <a:xfrm>
            <a:off x="4661453" y="4911969"/>
            <a:ext cx="4174436" cy="477546"/>
          </a:xfrm>
          <a:prstGeom prst="rect">
            <a:avLst/>
          </a:prstGeom>
          <a:ln>
            <a:solidFill>
              <a:srgbClr val="4FDBF4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This rental platform will be overall environmentally friendly due to the reduction of waste.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26" name="Group 25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29" name="TextBox 28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0" u="sng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b="1" i="0" u="sng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2" name="Rectangle 31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i="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ontent Placeholder 28"/>
          <p:cNvSpPr txBox="1"/>
          <p:nvPr/>
        </p:nvSpPr>
        <p:spPr>
          <a:xfrm>
            <a:off x="417445" y="256346"/>
            <a:ext cx="4143835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Value Proposition</a:t>
            </a:r>
          </a:p>
        </p:txBody>
      </p:sp>
      <p:grpSp>
        <p:nvGrpSpPr>
          <p:cNvPr id="214" name="Rectangle 5"/>
          <p:cNvGrpSpPr/>
          <p:nvPr/>
        </p:nvGrpSpPr>
        <p:grpSpPr>
          <a:xfrm>
            <a:off x="380999" y="5555848"/>
            <a:ext cx="8329442" cy="343509"/>
            <a:chOff x="0" y="0"/>
            <a:chExt cx="8329441" cy="343508"/>
          </a:xfrm>
        </p:grpSpPr>
        <p:sp>
          <p:nvSpPr>
            <p:cNvPr id="212" name="Rectangle"/>
            <p:cNvSpPr/>
            <p:nvPr/>
          </p:nvSpPr>
          <p:spPr>
            <a:xfrm>
              <a:off x="0" y="-1"/>
              <a:ext cx="8329442" cy="343510"/>
            </a:xfrm>
            <a:prstGeom prst="rect">
              <a:avLst/>
            </a:prstGeom>
            <a:noFill/>
            <a:ln w="9525" cap="flat">
              <a:solidFill>
                <a:srgbClr val="45DBF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3" name="By providing convenience, affordability, variety, and sustainability, we differentiate ourselves as a rental model"/>
            <p:cNvSpPr txBox="1"/>
            <p:nvPr/>
          </p:nvSpPr>
          <p:spPr>
            <a:xfrm>
              <a:off x="0" y="26828"/>
              <a:ext cx="8329442" cy="289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By providing convenience, affordability, variety, and sustainability, we differentiate ourselves as a rental model</a:t>
              </a:r>
            </a:p>
          </p:txBody>
        </p:sp>
      </p:grpSp>
      <p:sp>
        <p:nvSpPr>
          <p:cNvPr id="215" name="Content Placeholder 28"/>
          <p:cNvSpPr txBox="1"/>
          <p:nvPr/>
        </p:nvSpPr>
        <p:spPr>
          <a:xfrm>
            <a:off x="402085" y="766388"/>
            <a:ext cx="7854510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9B989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Why we attract our target customers</a:t>
            </a:r>
          </a:p>
        </p:txBody>
      </p:sp>
      <p:sp>
        <p:nvSpPr>
          <p:cNvPr id="216" name="TextBox 11"/>
          <p:cNvSpPr txBox="1"/>
          <p:nvPr/>
        </p:nvSpPr>
        <p:spPr>
          <a:xfrm>
            <a:off x="572314" y="2059270"/>
            <a:ext cx="2377949" cy="574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Convenience</a:t>
            </a:r>
          </a:p>
        </p:txBody>
      </p:sp>
      <p:grpSp>
        <p:nvGrpSpPr>
          <p:cNvPr id="219" name="Group 12"/>
          <p:cNvGrpSpPr/>
          <p:nvPr/>
        </p:nvGrpSpPr>
        <p:grpSpPr>
          <a:xfrm>
            <a:off x="3183522" y="2088813"/>
            <a:ext cx="1097281" cy="1097281"/>
            <a:chOff x="0" y="0"/>
            <a:chExt cx="1097280" cy="1097280"/>
          </a:xfrm>
        </p:grpSpPr>
        <p:sp>
          <p:nvSpPr>
            <p:cNvPr id="217" name="Oval 13"/>
            <p:cNvSpPr/>
            <p:nvPr/>
          </p:nvSpPr>
          <p:spPr>
            <a:xfrm>
              <a:off x="-1" y="-1"/>
              <a:ext cx="1097282" cy="1097282"/>
            </a:xfrm>
            <a:prstGeom prst="ellipse">
              <a:avLst/>
            </a:prstGeom>
            <a:solidFill>
              <a:srgbClr val="46DC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18" name="Picture 14" descr="Picture 1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879" y="181308"/>
              <a:ext cx="731522" cy="731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0" name="Arc 16"/>
          <p:cNvSpPr/>
          <p:nvPr/>
        </p:nvSpPr>
        <p:spPr>
          <a:xfrm rot="20022350">
            <a:off x="3046360" y="1950082"/>
            <a:ext cx="1371601" cy="1371601"/>
          </a:xfrm>
          <a:prstGeom prst="ellipse">
            <a:avLst/>
          </a:prstGeom>
          <a:ln w="25400">
            <a:solidFill>
              <a:srgbClr val="44DCF6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1" name="Straight Connector 17"/>
          <p:cNvSpPr/>
          <p:nvPr/>
        </p:nvSpPr>
        <p:spPr>
          <a:xfrm>
            <a:off x="308078" y="2654495"/>
            <a:ext cx="2743202" cy="7401"/>
          </a:xfrm>
          <a:prstGeom prst="line">
            <a:avLst/>
          </a:prstGeom>
          <a:ln w="25400">
            <a:solidFill>
              <a:srgbClr val="44DCF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Box 18"/>
          <p:cNvSpPr txBox="1"/>
          <p:nvPr/>
        </p:nvSpPr>
        <p:spPr>
          <a:xfrm>
            <a:off x="305048" y="2659558"/>
            <a:ext cx="2743613" cy="73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Fitting into a fast-paced lifestyle by saving time through pick-ups</a:t>
            </a:r>
          </a:p>
        </p:txBody>
      </p:sp>
      <p:grpSp>
        <p:nvGrpSpPr>
          <p:cNvPr id="231" name="Group 19"/>
          <p:cNvGrpSpPr/>
          <p:nvPr/>
        </p:nvGrpSpPr>
        <p:grpSpPr>
          <a:xfrm>
            <a:off x="305049" y="3187792"/>
            <a:ext cx="4345750" cy="1887498"/>
            <a:chOff x="0" y="0"/>
            <a:chExt cx="4345749" cy="1887497"/>
          </a:xfrm>
        </p:grpSpPr>
        <p:sp>
          <p:nvSpPr>
            <p:cNvPr id="223" name="TextBox 20"/>
            <p:cNvSpPr txBox="1"/>
            <p:nvPr/>
          </p:nvSpPr>
          <p:spPr>
            <a:xfrm>
              <a:off x="499196" y="337122"/>
              <a:ext cx="2121511" cy="5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Affordability</a:t>
              </a:r>
            </a:p>
          </p:txBody>
        </p:sp>
        <p:grpSp>
          <p:nvGrpSpPr>
            <p:cNvPr id="226" name="Group 21"/>
            <p:cNvGrpSpPr/>
            <p:nvPr/>
          </p:nvGrpSpPr>
          <p:grpSpPr>
            <a:xfrm>
              <a:off x="2878474" y="352912"/>
              <a:ext cx="1097281" cy="1097281"/>
              <a:chOff x="0" y="0"/>
              <a:chExt cx="1097280" cy="1097280"/>
            </a:xfrm>
          </p:grpSpPr>
          <p:sp>
            <p:nvSpPr>
              <p:cNvPr id="224" name="Oval 26"/>
              <p:cNvSpPr/>
              <p:nvPr/>
            </p:nvSpPr>
            <p:spPr>
              <a:xfrm>
                <a:off x="-1" y="-1"/>
                <a:ext cx="1097282" cy="1097282"/>
              </a:xfrm>
              <a:prstGeom prst="ellipse">
                <a:avLst/>
              </a:prstGeom>
              <a:solidFill>
                <a:srgbClr val="44DCF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225" name="Picture 27" descr="Picture 27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2879" y="182879"/>
                <a:ext cx="731522" cy="7315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9" name="Group 22"/>
            <p:cNvGrpSpPr/>
            <p:nvPr/>
          </p:nvGrpSpPr>
          <p:grpSpPr>
            <a:xfrm>
              <a:off x="3029" y="-1"/>
              <a:ext cx="4342721" cy="1837275"/>
              <a:chOff x="0" y="0"/>
              <a:chExt cx="4342719" cy="1837273"/>
            </a:xfrm>
          </p:grpSpPr>
          <p:sp>
            <p:nvSpPr>
              <p:cNvPr id="227" name="Arc 24"/>
              <p:cNvSpPr/>
              <p:nvPr/>
            </p:nvSpPr>
            <p:spPr>
              <a:xfrm rot="20022350">
                <a:off x="2738282" y="232836"/>
                <a:ext cx="1371601" cy="1371601"/>
              </a:xfrm>
              <a:prstGeom prst="ellipse">
                <a:avLst/>
              </a:prstGeom>
              <a:noFill/>
              <a:ln w="25400" cap="flat">
                <a:solidFill>
                  <a:srgbClr val="44DCF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8" name="Straight Connector 25"/>
              <p:cNvSpPr/>
              <p:nvPr/>
            </p:nvSpPr>
            <p:spPr>
              <a:xfrm>
                <a:off x="-1" y="937250"/>
                <a:ext cx="2743202" cy="7398"/>
              </a:xfrm>
              <a:prstGeom prst="line">
                <a:avLst/>
              </a:prstGeom>
              <a:noFill/>
              <a:ln w="25400" cap="flat">
                <a:solidFill>
                  <a:srgbClr val="44DCF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30" name="TextBox 23"/>
            <p:cNvSpPr txBox="1"/>
            <p:nvPr/>
          </p:nvSpPr>
          <p:spPr>
            <a:xfrm>
              <a:off x="0" y="950135"/>
              <a:ext cx="2743612" cy="93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Lowering customer costs by providing high-quality clothing for rent</a:t>
              </a:r>
            </a:p>
          </p:txBody>
        </p:sp>
      </p:grpSp>
      <p:sp>
        <p:nvSpPr>
          <p:cNvPr id="232" name="TextBox 28"/>
          <p:cNvSpPr txBox="1"/>
          <p:nvPr/>
        </p:nvSpPr>
        <p:spPr>
          <a:xfrm>
            <a:off x="6168569" y="2077119"/>
            <a:ext cx="1256285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Variety</a:t>
            </a:r>
          </a:p>
        </p:txBody>
      </p:sp>
      <p:sp>
        <p:nvSpPr>
          <p:cNvPr id="233" name="Oval 29"/>
          <p:cNvSpPr/>
          <p:nvPr/>
        </p:nvSpPr>
        <p:spPr>
          <a:xfrm>
            <a:off x="4839080" y="2101524"/>
            <a:ext cx="1097282" cy="1097281"/>
          </a:xfrm>
          <a:prstGeom prst="ellipse">
            <a:avLst/>
          </a:prstGeom>
          <a:solidFill>
            <a:srgbClr val="46DC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4" name="Picture 30" descr="Picture 3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1960" y="2284403"/>
            <a:ext cx="731521" cy="73152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Arc 31"/>
          <p:cNvSpPr/>
          <p:nvPr/>
        </p:nvSpPr>
        <p:spPr>
          <a:xfrm rot="1577650" flipH="1">
            <a:off x="4726039" y="1960343"/>
            <a:ext cx="1371601" cy="1371601"/>
          </a:xfrm>
          <a:prstGeom prst="ellipse">
            <a:avLst/>
          </a:prstGeom>
          <a:ln w="25400">
            <a:solidFill>
              <a:srgbClr val="44DCF6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36" name="Straight Connector 32"/>
          <p:cNvSpPr/>
          <p:nvPr/>
        </p:nvSpPr>
        <p:spPr>
          <a:xfrm flipH="1">
            <a:off x="6089691" y="2657574"/>
            <a:ext cx="2743201" cy="7400"/>
          </a:xfrm>
          <a:prstGeom prst="line">
            <a:avLst/>
          </a:prstGeom>
          <a:ln w="25400">
            <a:solidFill>
              <a:srgbClr val="44DCF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7" name="TextBox 33"/>
          <p:cNvSpPr txBox="1"/>
          <p:nvPr/>
        </p:nvSpPr>
        <p:spPr>
          <a:xfrm>
            <a:off x="6092721" y="2661273"/>
            <a:ext cx="2740170" cy="93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Giving consumers a large number of professional occasion-wear to choose from</a:t>
            </a:r>
          </a:p>
        </p:txBody>
      </p:sp>
      <p:grpSp>
        <p:nvGrpSpPr>
          <p:cNvPr id="245" name="Group 34"/>
          <p:cNvGrpSpPr/>
          <p:nvPr/>
        </p:nvGrpSpPr>
        <p:grpSpPr>
          <a:xfrm>
            <a:off x="4493202" y="3191491"/>
            <a:ext cx="4342720" cy="1837275"/>
            <a:chOff x="0" y="0"/>
            <a:chExt cx="4342719" cy="1837273"/>
          </a:xfrm>
        </p:grpSpPr>
        <p:sp>
          <p:nvSpPr>
            <p:cNvPr id="238" name="TextBox 35"/>
            <p:cNvSpPr txBox="1"/>
            <p:nvPr/>
          </p:nvSpPr>
          <p:spPr>
            <a:xfrm>
              <a:off x="1720341" y="345231"/>
              <a:ext cx="2376730" cy="5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Sustainability</a:t>
              </a:r>
            </a:p>
          </p:txBody>
        </p:sp>
        <p:sp>
          <p:nvSpPr>
            <p:cNvPr id="239" name="Oval 36"/>
            <p:cNvSpPr/>
            <p:nvPr/>
          </p:nvSpPr>
          <p:spPr>
            <a:xfrm>
              <a:off x="345877" y="374016"/>
              <a:ext cx="1097281" cy="1097281"/>
            </a:xfrm>
            <a:prstGeom prst="ellipse">
              <a:avLst/>
            </a:prstGeom>
            <a:solidFill>
              <a:srgbClr val="47DB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42" name="Group 37"/>
            <p:cNvGrpSpPr/>
            <p:nvPr/>
          </p:nvGrpSpPr>
          <p:grpSpPr>
            <a:xfrm>
              <a:off x="0" y="-1"/>
              <a:ext cx="4342720" cy="1837275"/>
              <a:chOff x="0" y="0"/>
              <a:chExt cx="4342719" cy="1837273"/>
            </a:xfrm>
          </p:grpSpPr>
          <p:sp>
            <p:nvSpPr>
              <p:cNvPr id="240" name="Arc 40"/>
              <p:cNvSpPr/>
              <p:nvPr/>
            </p:nvSpPr>
            <p:spPr>
              <a:xfrm rot="1577650" flipH="1">
                <a:off x="232836" y="232836"/>
                <a:ext cx="1371601" cy="1371601"/>
              </a:xfrm>
              <a:prstGeom prst="ellipse">
                <a:avLst/>
              </a:prstGeom>
              <a:noFill/>
              <a:ln w="25400" cap="flat">
                <a:solidFill>
                  <a:srgbClr val="44DCF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1" name="Straight Connector 41"/>
              <p:cNvSpPr/>
              <p:nvPr/>
            </p:nvSpPr>
            <p:spPr>
              <a:xfrm flipH="1">
                <a:off x="1599518" y="937249"/>
                <a:ext cx="2743201" cy="7401"/>
              </a:xfrm>
              <a:prstGeom prst="line">
                <a:avLst/>
              </a:prstGeom>
              <a:noFill/>
              <a:ln w="25400" cap="flat">
                <a:solidFill>
                  <a:srgbClr val="44DCF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43" name="Picture 38" descr="Picture 3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8757" y="535792"/>
              <a:ext cx="731521" cy="731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TextBox 39"/>
            <p:cNvSpPr txBox="1"/>
            <p:nvPr/>
          </p:nvSpPr>
          <p:spPr>
            <a:xfrm>
              <a:off x="1599519" y="937249"/>
              <a:ext cx="2740170" cy="721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Reimagining a less wasteful and more resourceful fashion industry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38" name="Group 37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41" name="TextBox 40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0" u="sng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b="1" i="0" u="sng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2" name="TextBox 41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3" name="TextBox 42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i="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traight Connector 22"/>
          <p:cNvSpPr/>
          <p:nvPr/>
        </p:nvSpPr>
        <p:spPr>
          <a:xfrm>
            <a:off x="3901621" y="3543300"/>
            <a:ext cx="1" cy="654105"/>
          </a:xfrm>
          <a:prstGeom prst="line">
            <a:avLst/>
          </a:prstGeom>
          <a:ln w="19050">
            <a:solidFill>
              <a:srgbClr val="44DCF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8" name="Straight Connector 26"/>
          <p:cNvSpPr/>
          <p:nvPr/>
        </p:nvSpPr>
        <p:spPr>
          <a:xfrm>
            <a:off x="6581420" y="3481113"/>
            <a:ext cx="1" cy="654105"/>
          </a:xfrm>
          <a:prstGeom prst="line">
            <a:avLst/>
          </a:prstGeom>
          <a:ln w="19050">
            <a:solidFill>
              <a:srgbClr val="44DCF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9" name="Straight Connector 28"/>
          <p:cNvSpPr/>
          <p:nvPr/>
        </p:nvSpPr>
        <p:spPr>
          <a:xfrm flipV="1">
            <a:off x="7925161" y="2645246"/>
            <a:ext cx="1" cy="654106"/>
          </a:xfrm>
          <a:prstGeom prst="line">
            <a:avLst/>
          </a:prstGeom>
          <a:ln w="19050">
            <a:solidFill>
              <a:srgbClr val="44DCF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0" name="Straight Connector 24"/>
          <p:cNvSpPr/>
          <p:nvPr/>
        </p:nvSpPr>
        <p:spPr>
          <a:xfrm flipV="1">
            <a:off x="5243648" y="2660595"/>
            <a:ext cx="1" cy="654105"/>
          </a:xfrm>
          <a:prstGeom prst="line">
            <a:avLst/>
          </a:prstGeom>
          <a:ln w="19050">
            <a:solidFill>
              <a:srgbClr val="44DCF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1" name="Straight Connector 20"/>
          <p:cNvSpPr/>
          <p:nvPr/>
        </p:nvSpPr>
        <p:spPr>
          <a:xfrm flipV="1">
            <a:off x="2562133" y="2651231"/>
            <a:ext cx="1" cy="654105"/>
          </a:xfrm>
          <a:prstGeom prst="line">
            <a:avLst/>
          </a:prstGeom>
          <a:ln w="19050">
            <a:solidFill>
              <a:srgbClr val="44DCF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2" name="Rounded Rectangle 3"/>
          <p:cNvSpPr/>
          <p:nvPr/>
        </p:nvSpPr>
        <p:spPr>
          <a:xfrm>
            <a:off x="4388527" y="1655854"/>
            <a:ext cx="1710942" cy="1316640"/>
          </a:xfrm>
          <a:prstGeom prst="roundRect">
            <a:avLst>
              <a:gd name="adj" fmla="val 16667"/>
            </a:avLst>
          </a:prstGeom>
          <a:solidFill>
            <a:srgbClr val="44DC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53" name="Rounded Rectangle 7"/>
          <p:cNvSpPr/>
          <p:nvPr/>
        </p:nvSpPr>
        <p:spPr>
          <a:xfrm>
            <a:off x="3046149" y="3882707"/>
            <a:ext cx="1710942" cy="1316640"/>
          </a:xfrm>
          <a:prstGeom prst="roundRect">
            <a:avLst>
              <a:gd name="adj" fmla="val 16667"/>
            </a:avLst>
          </a:prstGeom>
          <a:solidFill>
            <a:srgbClr val="44DC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54" name="Rounded Rectangle 4"/>
          <p:cNvSpPr/>
          <p:nvPr/>
        </p:nvSpPr>
        <p:spPr>
          <a:xfrm>
            <a:off x="7064703" y="1646400"/>
            <a:ext cx="1710942" cy="1316640"/>
          </a:xfrm>
          <a:prstGeom prst="roundRect">
            <a:avLst>
              <a:gd name="adj" fmla="val 16667"/>
            </a:avLst>
          </a:prstGeom>
          <a:solidFill>
            <a:srgbClr val="44DC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55" name="Rounded Rectangle 5"/>
          <p:cNvSpPr/>
          <p:nvPr/>
        </p:nvSpPr>
        <p:spPr>
          <a:xfrm>
            <a:off x="1733393" y="1655854"/>
            <a:ext cx="1710941" cy="1316640"/>
          </a:xfrm>
          <a:prstGeom prst="roundRect">
            <a:avLst>
              <a:gd name="adj" fmla="val 16667"/>
            </a:avLst>
          </a:prstGeom>
          <a:solidFill>
            <a:srgbClr val="44DC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56" name="Rounded Rectangle 6"/>
          <p:cNvSpPr/>
          <p:nvPr/>
        </p:nvSpPr>
        <p:spPr>
          <a:xfrm>
            <a:off x="5742392" y="3885505"/>
            <a:ext cx="1710942" cy="1316640"/>
          </a:xfrm>
          <a:prstGeom prst="roundRect">
            <a:avLst>
              <a:gd name="adj" fmla="val 16667"/>
            </a:avLst>
          </a:prstGeom>
          <a:solidFill>
            <a:srgbClr val="44DC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57" name="Content Placeholder 28"/>
          <p:cNvSpPr txBox="1"/>
          <p:nvPr/>
        </p:nvSpPr>
        <p:spPr>
          <a:xfrm>
            <a:off x="417445" y="256346"/>
            <a:ext cx="6180425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Implementation Timeline</a:t>
            </a:r>
          </a:p>
        </p:txBody>
      </p:sp>
      <p:sp>
        <p:nvSpPr>
          <p:cNvPr id="258" name="Content Placeholder 28"/>
          <p:cNvSpPr txBox="1"/>
          <p:nvPr/>
        </p:nvSpPr>
        <p:spPr>
          <a:xfrm>
            <a:off x="402085" y="766388"/>
            <a:ext cx="7854510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9B989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Major tasks moving forward</a:t>
            </a:r>
          </a:p>
        </p:txBody>
      </p:sp>
      <p:sp>
        <p:nvSpPr>
          <p:cNvPr id="259" name="Rectangle 10"/>
          <p:cNvSpPr/>
          <p:nvPr/>
        </p:nvSpPr>
        <p:spPr>
          <a:xfrm>
            <a:off x="1294744" y="3406140"/>
            <a:ext cx="6508499" cy="45720"/>
          </a:xfrm>
          <a:prstGeom prst="rect">
            <a:avLst/>
          </a:prstGeom>
          <a:solidFill>
            <a:srgbClr val="44DC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60" name="Oval 11"/>
          <p:cNvSpPr/>
          <p:nvPr/>
        </p:nvSpPr>
        <p:spPr>
          <a:xfrm>
            <a:off x="1099457" y="3314700"/>
            <a:ext cx="241301" cy="2286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4DCF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61" name="Oval 12"/>
          <p:cNvSpPr/>
          <p:nvPr/>
        </p:nvSpPr>
        <p:spPr>
          <a:xfrm>
            <a:off x="2440214" y="3314700"/>
            <a:ext cx="241301" cy="2286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4DCF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62" name="Oval 13"/>
          <p:cNvSpPr/>
          <p:nvPr/>
        </p:nvSpPr>
        <p:spPr>
          <a:xfrm>
            <a:off x="3780971" y="3314700"/>
            <a:ext cx="241301" cy="2286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4DCF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63" name="Oval 14"/>
          <p:cNvSpPr/>
          <p:nvPr/>
        </p:nvSpPr>
        <p:spPr>
          <a:xfrm>
            <a:off x="5121728" y="3314700"/>
            <a:ext cx="241301" cy="2286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4DCF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64" name="Oval 15"/>
          <p:cNvSpPr/>
          <p:nvPr/>
        </p:nvSpPr>
        <p:spPr>
          <a:xfrm>
            <a:off x="6462484" y="3314700"/>
            <a:ext cx="241301" cy="2286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4DCF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65" name="Oval 16"/>
          <p:cNvSpPr/>
          <p:nvPr/>
        </p:nvSpPr>
        <p:spPr>
          <a:xfrm>
            <a:off x="7803242" y="3314700"/>
            <a:ext cx="241301" cy="2286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4DCF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266" name="Straight Connector 17"/>
          <p:cNvSpPr/>
          <p:nvPr/>
        </p:nvSpPr>
        <p:spPr>
          <a:xfrm flipH="1">
            <a:off x="1205373" y="3543300"/>
            <a:ext cx="3" cy="747779"/>
          </a:xfrm>
          <a:prstGeom prst="line">
            <a:avLst/>
          </a:prstGeom>
          <a:ln w="19050">
            <a:solidFill>
              <a:srgbClr val="44DCF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7" name="Rounded Rectangle 18"/>
          <p:cNvSpPr/>
          <p:nvPr/>
        </p:nvSpPr>
        <p:spPr>
          <a:xfrm>
            <a:off x="349902" y="3882707"/>
            <a:ext cx="1710942" cy="1316640"/>
          </a:xfrm>
          <a:prstGeom prst="roundRect">
            <a:avLst>
              <a:gd name="adj" fmla="val 16667"/>
            </a:avLst>
          </a:prstGeom>
          <a:solidFill>
            <a:srgbClr val="44DC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68" name="TextBox 19"/>
          <p:cNvSpPr txBox="1"/>
          <p:nvPr/>
        </p:nvSpPr>
        <p:spPr>
          <a:xfrm>
            <a:off x="357699" y="4124483"/>
            <a:ext cx="1695344" cy="73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Prototyping: Build the app and storage unit</a:t>
            </a:r>
          </a:p>
        </p:txBody>
      </p:sp>
      <p:sp>
        <p:nvSpPr>
          <p:cNvPr id="269" name="TextBox 21"/>
          <p:cNvSpPr txBox="1"/>
          <p:nvPr/>
        </p:nvSpPr>
        <p:spPr>
          <a:xfrm>
            <a:off x="1776962" y="1827664"/>
            <a:ext cx="1567800" cy="94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Negotiate transportation contracts and partnerships</a:t>
            </a:r>
          </a:p>
        </p:txBody>
      </p:sp>
      <p:sp>
        <p:nvSpPr>
          <p:cNvPr id="270" name="TextBox 23"/>
          <p:cNvSpPr txBox="1"/>
          <p:nvPr/>
        </p:nvSpPr>
        <p:spPr>
          <a:xfrm>
            <a:off x="3002965" y="4232206"/>
            <a:ext cx="1797306" cy="51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Beta test storage units in Berkeley </a:t>
            </a:r>
          </a:p>
        </p:txBody>
      </p:sp>
      <p:sp>
        <p:nvSpPr>
          <p:cNvPr id="271" name="TextBox 25"/>
          <p:cNvSpPr txBox="1"/>
          <p:nvPr/>
        </p:nvSpPr>
        <p:spPr>
          <a:xfrm>
            <a:off x="4349013" y="2135440"/>
            <a:ext cx="1797307" cy="314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Launch</a:t>
            </a:r>
            <a:r>
              <a:rPr sz="1600"/>
              <a:t> app</a:t>
            </a:r>
          </a:p>
        </p:txBody>
      </p:sp>
      <p:sp>
        <p:nvSpPr>
          <p:cNvPr id="272" name="TextBox 27"/>
          <p:cNvSpPr txBox="1"/>
          <p:nvPr/>
        </p:nvSpPr>
        <p:spPr>
          <a:xfrm>
            <a:off x="5868920" y="4124483"/>
            <a:ext cx="1428429" cy="73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Business remodeling using feedback</a:t>
            </a:r>
          </a:p>
        </p:txBody>
      </p:sp>
      <p:sp>
        <p:nvSpPr>
          <p:cNvPr id="273" name="TextBox 29"/>
          <p:cNvSpPr txBox="1"/>
          <p:nvPr/>
        </p:nvSpPr>
        <p:spPr>
          <a:xfrm>
            <a:off x="7021521" y="2036103"/>
            <a:ext cx="1797306" cy="51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Pursue expansion ideas </a:t>
            </a:r>
          </a:p>
        </p:txBody>
      </p:sp>
      <p:grpSp>
        <p:nvGrpSpPr>
          <p:cNvPr id="276" name="Rectangle 30"/>
          <p:cNvGrpSpPr/>
          <p:nvPr/>
        </p:nvGrpSpPr>
        <p:grpSpPr>
          <a:xfrm>
            <a:off x="380999" y="5555848"/>
            <a:ext cx="8329442" cy="343509"/>
            <a:chOff x="0" y="0"/>
            <a:chExt cx="8329441" cy="343508"/>
          </a:xfrm>
        </p:grpSpPr>
        <p:sp>
          <p:nvSpPr>
            <p:cNvPr id="274" name="Rectangle"/>
            <p:cNvSpPr/>
            <p:nvPr/>
          </p:nvSpPr>
          <p:spPr>
            <a:xfrm>
              <a:off x="0" y="-1"/>
              <a:ext cx="8329442" cy="343510"/>
            </a:xfrm>
            <a:prstGeom prst="rect">
              <a:avLst/>
            </a:prstGeom>
            <a:noFill/>
            <a:ln w="9525" cap="flat">
              <a:solidFill>
                <a:srgbClr val="45DBF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5" name="Over the course of 6 quarters, we plan to fully test and launch Suitable"/>
            <p:cNvSpPr txBox="1"/>
            <p:nvPr/>
          </p:nvSpPr>
          <p:spPr>
            <a:xfrm>
              <a:off x="0" y="26828"/>
              <a:ext cx="8329442" cy="289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Over the course of 6 quarters, we plan to fully test and launch Suitable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33" name="Group 32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36" name="TextBox 35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0" u="sng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b="1" i="0" u="sng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8" name="TextBox 37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39" name="Rectangle 38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i="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ntent Placeholder 28"/>
          <p:cNvSpPr txBox="1"/>
          <p:nvPr/>
        </p:nvSpPr>
        <p:spPr>
          <a:xfrm>
            <a:off x="417445" y="256346"/>
            <a:ext cx="4143835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Marketing Strategies</a:t>
            </a:r>
          </a:p>
        </p:txBody>
      </p:sp>
      <p:sp>
        <p:nvSpPr>
          <p:cNvPr id="279" name="Content Placeholder 28"/>
          <p:cNvSpPr txBox="1"/>
          <p:nvPr/>
        </p:nvSpPr>
        <p:spPr>
          <a:xfrm>
            <a:off x="402085" y="766388"/>
            <a:ext cx="7854510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Strategies to quickly attract both renters and borrowers to use Suitable</a:t>
            </a:r>
          </a:p>
        </p:txBody>
      </p:sp>
      <p:grpSp>
        <p:nvGrpSpPr>
          <p:cNvPr id="282" name="Rectangle 5"/>
          <p:cNvGrpSpPr/>
          <p:nvPr/>
        </p:nvGrpSpPr>
        <p:grpSpPr>
          <a:xfrm>
            <a:off x="407278" y="5370278"/>
            <a:ext cx="8329442" cy="588767"/>
            <a:chOff x="0" y="0"/>
            <a:chExt cx="8329441" cy="588766"/>
          </a:xfrm>
        </p:grpSpPr>
        <p:sp>
          <p:nvSpPr>
            <p:cNvPr id="280" name="Rectangle"/>
            <p:cNvSpPr/>
            <p:nvPr/>
          </p:nvSpPr>
          <p:spPr>
            <a:xfrm>
              <a:off x="0" y="-1"/>
              <a:ext cx="8329442" cy="588768"/>
            </a:xfrm>
            <a:prstGeom prst="rect">
              <a:avLst/>
            </a:prstGeom>
            <a:noFill/>
            <a:ln w="12700" cap="flat">
              <a:solidFill>
                <a:srgbClr val="45DBF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81" name="Our marketing strategies should focus on appealing to our target demographic:…"/>
            <p:cNvSpPr txBox="1"/>
            <p:nvPr/>
          </p:nvSpPr>
          <p:spPr>
            <a:xfrm>
              <a:off x="0" y="35341"/>
              <a:ext cx="8329442" cy="5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Our marketing strategies should focus on appealing to our target demographic: </a:t>
              </a:r>
            </a:p>
            <a:p>
              <a:pPr algn="ct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professionally-focused college students</a:t>
              </a:r>
            </a:p>
          </p:txBody>
        </p:sp>
      </p:grpSp>
      <p:grpSp>
        <p:nvGrpSpPr>
          <p:cNvPr id="285" name="Rectangle 7"/>
          <p:cNvGrpSpPr/>
          <p:nvPr/>
        </p:nvGrpSpPr>
        <p:grpSpPr>
          <a:xfrm>
            <a:off x="402085" y="1263085"/>
            <a:ext cx="3836979" cy="364503"/>
            <a:chOff x="0" y="0"/>
            <a:chExt cx="3836977" cy="364502"/>
          </a:xfrm>
        </p:grpSpPr>
        <p:sp>
          <p:nvSpPr>
            <p:cNvPr id="283" name="Rectangle"/>
            <p:cNvSpPr/>
            <p:nvPr/>
          </p:nvSpPr>
          <p:spPr>
            <a:xfrm>
              <a:off x="-1" y="-1"/>
              <a:ext cx="3836979" cy="364504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84" name="Attracting Renters"/>
            <p:cNvSpPr txBox="1"/>
            <p:nvPr/>
          </p:nvSpPr>
          <p:spPr>
            <a:xfrm>
              <a:off x="-1" y="146"/>
              <a:ext cx="3836979" cy="364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Attracting Renters</a:t>
              </a:r>
            </a:p>
          </p:txBody>
        </p:sp>
      </p:grpSp>
      <p:sp>
        <p:nvSpPr>
          <p:cNvPr id="286" name="Straight Connector 8"/>
          <p:cNvSpPr/>
          <p:nvPr/>
        </p:nvSpPr>
        <p:spPr>
          <a:xfrm flipH="1">
            <a:off x="4572000" y="1263085"/>
            <a:ext cx="1" cy="2011679"/>
          </a:xfrm>
          <a:prstGeom prst="line">
            <a:avLst/>
          </a:prstGeom>
          <a:ln w="12700"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89" name="Rectangle 9"/>
          <p:cNvGrpSpPr/>
          <p:nvPr/>
        </p:nvGrpSpPr>
        <p:grpSpPr>
          <a:xfrm>
            <a:off x="402086" y="1760569"/>
            <a:ext cx="3836979" cy="319600"/>
            <a:chOff x="0" y="0"/>
            <a:chExt cx="3836977" cy="319598"/>
          </a:xfrm>
        </p:grpSpPr>
        <p:sp>
          <p:nvSpPr>
            <p:cNvPr id="287" name="Rectangle"/>
            <p:cNvSpPr/>
            <p:nvPr/>
          </p:nvSpPr>
          <p:spPr>
            <a:xfrm>
              <a:off x="-1" y="0"/>
              <a:ext cx="3836979" cy="319599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8" name="Promotional Incentives"/>
            <p:cNvSpPr txBox="1"/>
            <p:nvPr/>
          </p:nvSpPr>
          <p:spPr>
            <a:xfrm>
              <a:off x="-1" y="8708"/>
              <a:ext cx="3836979" cy="30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Promotional Incentives</a:t>
              </a:r>
            </a:p>
          </p:txBody>
        </p:sp>
      </p:grpSp>
      <p:sp>
        <p:nvSpPr>
          <p:cNvPr id="290" name="Rectangle 10"/>
          <p:cNvSpPr/>
          <p:nvPr/>
        </p:nvSpPr>
        <p:spPr>
          <a:xfrm>
            <a:off x="402086" y="1772611"/>
            <a:ext cx="3836978" cy="1522382"/>
          </a:xfrm>
          <a:prstGeom prst="rect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3" name="Rectangle 11"/>
          <p:cNvGrpSpPr/>
          <p:nvPr/>
        </p:nvGrpSpPr>
        <p:grpSpPr>
          <a:xfrm>
            <a:off x="4904937" y="1263085"/>
            <a:ext cx="3836978" cy="364503"/>
            <a:chOff x="0" y="0"/>
            <a:chExt cx="3836977" cy="364502"/>
          </a:xfrm>
        </p:grpSpPr>
        <p:sp>
          <p:nvSpPr>
            <p:cNvPr id="291" name="Rectangle"/>
            <p:cNvSpPr/>
            <p:nvPr/>
          </p:nvSpPr>
          <p:spPr>
            <a:xfrm>
              <a:off x="-1" y="-1"/>
              <a:ext cx="3836979" cy="364504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92" name="Attracting Borrowers"/>
            <p:cNvSpPr txBox="1"/>
            <p:nvPr/>
          </p:nvSpPr>
          <p:spPr>
            <a:xfrm>
              <a:off x="-1" y="146"/>
              <a:ext cx="3836979" cy="364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Attracting Borrowers</a:t>
              </a:r>
            </a:p>
          </p:txBody>
        </p:sp>
      </p:grpSp>
      <p:pic>
        <p:nvPicPr>
          <p:cNvPr id="29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204" y="2154045"/>
            <a:ext cx="472211" cy="47221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TextBox 12"/>
          <p:cNvSpPr txBox="1"/>
          <p:nvPr/>
        </p:nvSpPr>
        <p:spPr>
          <a:xfrm>
            <a:off x="1183598" y="2128539"/>
            <a:ext cx="2943243" cy="51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Full Profit for renters for their first month of rentals</a:t>
            </a:r>
          </a:p>
        </p:txBody>
      </p:sp>
      <p:pic>
        <p:nvPicPr>
          <p:cNvPr id="29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204" y="2719714"/>
            <a:ext cx="472211" cy="47221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Box 13"/>
          <p:cNvSpPr txBox="1"/>
          <p:nvPr/>
        </p:nvSpPr>
        <p:spPr>
          <a:xfrm>
            <a:off x="1183600" y="2694208"/>
            <a:ext cx="3083155" cy="51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App Partnerships with popular apps around campus (e.g. Snackpass)</a:t>
            </a:r>
          </a:p>
        </p:txBody>
      </p:sp>
      <p:sp>
        <p:nvSpPr>
          <p:cNvPr id="298" name="TextBox 16"/>
          <p:cNvSpPr txBox="1"/>
          <p:nvPr/>
        </p:nvSpPr>
        <p:spPr>
          <a:xfrm>
            <a:off x="698961" y="4483367"/>
            <a:ext cx="2156001" cy="733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Reach UC Berkeley students through popular Facebook Groups</a:t>
            </a:r>
          </a:p>
        </p:txBody>
      </p:sp>
      <p:pic>
        <p:nvPicPr>
          <p:cNvPr id="299" name="Picture 18" descr="Picture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9197" y="3984473"/>
            <a:ext cx="413725" cy="4137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Rectangle 19"/>
          <p:cNvGrpSpPr/>
          <p:nvPr/>
        </p:nvGrpSpPr>
        <p:grpSpPr>
          <a:xfrm>
            <a:off x="4904935" y="1760570"/>
            <a:ext cx="3836978" cy="319599"/>
            <a:chOff x="0" y="0"/>
            <a:chExt cx="3836977" cy="319598"/>
          </a:xfrm>
        </p:grpSpPr>
        <p:sp>
          <p:nvSpPr>
            <p:cNvPr id="300" name="Rectangle"/>
            <p:cNvSpPr/>
            <p:nvPr/>
          </p:nvSpPr>
          <p:spPr>
            <a:xfrm>
              <a:off x="-1" y="-1"/>
              <a:ext cx="3836979" cy="319600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1" name="Promotional Incentives"/>
            <p:cNvSpPr txBox="1"/>
            <p:nvPr/>
          </p:nvSpPr>
          <p:spPr>
            <a:xfrm>
              <a:off x="-1" y="8707"/>
              <a:ext cx="3836979" cy="302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Promotional Incentives</a:t>
              </a:r>
            </a:p>
          </p:txBody>
        </p:sp>
      </p:grpSp>
      <p:sp>
        <p:nvSpPr>
          <p:cNvPr id="303" name="Rectangle 20"/>
          <p:cNvSpPr/>
          <p:nvPr/>
        </p:nvSpPr>
        <p:spPr>
          <a:xfrm>
            <a:off x="4904935" y="1772611"/>
            <a:ext cx="3836978" cy="1522382"/>
          </a:xfrm>
          <a:prstGeom prst="rect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TextBox 22"/>
          <p:cNvSpPr txBox="1"/>
          <p:nvPr/>
        </p:nvSpPr>
        <p:spPr>
          <a:xfrm>
            <a:off x="5686452" y="2128539"/>
            <a:ext cx="2878268" cy="51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Offer a Promotional Discount for buyers’ first rental</a:t>
            </a:r>
          </a:p>
        </p:txBody>
      </p:sp>
      <p:sp>
        <p:nvSpPr>
          <p:cNvPr id="305" name="TextBox 24"/>
          <p:cNvSpPr txBox="1"/>
          <p:nvPr/>
        </p:nvSpPr>
        <p:spPr>
          <a:xfrm>
            <a:off x="5686452" y="2694208"/>
            <a:ext cx="2878268" cy="51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Offer Free Uber Rides to help users pick up their first rental</a:t>
            </a:r>
          </a:p>
        </p:txBody>
      </p:sp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81249" y="2145574"/>
            <a:ext cx="489152" cy="489152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31"/>
          <p:cNvSpPr txBox="1"/>
          <p:nvPr/>
        </p:nvSpPr>
        <p:spPr>
          <a:xfrm>
            <a:off x="6294997" y="4504645"/>
            <a:ext cx="1838893" cy="73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Pay campus clubs to advertise Suitable to candidates</a:t>
            </a:r>
          </a:p>
        </p:txBody>
      </p:sp>
      <p:pic>
        <p:nvPicPr>
          <p:cNvPr id="308" name="Picture 26" descr="Picture 2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84372" y="3955927"/>
            <a:ext cx="460140" cy="460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32" descr="Picture 3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54417" y="3984473"/>
            <a:ext cx="413725" cy="413725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extBox 35"/>
          <p:cNvSpPr txBox="1"/>
          <p:nvPr/>
        </p:nvSpPr>
        <p:spPr>
          <a:xfrm>
            <a:off x="3421334" y="4498885"/>
            <a:ext cx="2301329" cy="73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Advertising on professional sites to reach target demographic</a:t>
            </a:r>
          </a:p>
        </p:txBody>
      </p:sp>
      <p:pic>
        <p:nvPicPr>
          <p:cNvPr id="311" name="Picture 33" descr="Picture 3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40376" y="2849346"/>
            <a:ext cx="570897" cy="2129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Rectangle 34"/>
          <p:cNvGrpSpPr/>
          <p:nvPr/>
        </p:nvGrpSpPr>
        <p:grpSpPr>
          <a:xfrm>
            <a:off x="386694" y="3487244"/>
            <a:ext cx="8350027" cy="364503"/>
            <a:chOff x="0" y="0"/>
            <a:chExt cx="8350025" cy="364502"/>
          </a:xfrm>
        </p:grpSpPr>
        <p:sp>
          <p:nvSpPr>
            <p:cNvPr id="312" name="Rectangle"/>
            <p:cNvSpPr/>
            <p:nvPr/>
          </p:nvSpPr>
          <p:spPr>
            <a:xfrm>
              <a:off x="-1" y="-1"/>
              <a:ext cx="8350027" cy="364504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13" name="Advertising Channels"/>
            <p:cNvSpPr txBox="1"/>
            <p:nvPr/>
          </p:nvSpPr>
          <p:spPr>
            <a:xfrm>
              <a:off x="-1" y="146"/>
              <a:ext cx="8350027" cy="364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Advertising Channels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40" name="Group 39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43" name="TextBox 42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4" name="TextBox 43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0" u="sng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b="1" i="0" u="sng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5" name="TextBox 44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6" name="Rectangle 45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i="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ontent Placeholder 28"/>
          <p:cNvSpPr txBox="1"/>
          <p:nvPr/>
        </p:nvSpPr>
        <p:spPr>
          <a:xfrm>
            <a:off x="417445" y="256346"/>
            <a:ext cx="6180425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Competitor Analysis</a:t>
            </a:r>
          </a:p>
        </p:txBody>
      </p:sp>
      <p:sp>
        <p:nvSpPr>
          <p:cNvPr id="317" name="Content Placeholder 28"/>
          <p:cNvSpPr txBox="1"/>
          <p:nvPr/>
        </p:nvSpPr>
        <p:spPr>
          <a:xfrm>
            <a:off x="402085" y="766388"/>
            <a:ext cx="7854510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Analysis of the strengths and weaknesses of two of our potential competitors</a:t>
            </a:r>
          </a:p>
        </p:txBody>
      </p:sp>
      <p:grpSp>
        <p:nvGrpSpPr>
          <p:cNvPr id="320" name="Rectangle 6"/>
          <p:cNvGrpSpPr/>
          <p:nvPr/>
        </p:nvGrpSpPr>
        <p:grpSpPr>
          <a:xfrm>
            <a:off x="291663" y="1263085"/>
            <a:ext cx="4067503" cy="364503"/>
            <a:chOff x="0" y="0"/>
            <a:chExt cx="4067502" cy="364502"/>
          </a:xfrm>
        </p:grpSpPr>
        <p:sp>
          <p:nvSpPr>
            <p:cNvPr id="318" name="Rectangle"/>
            <p:cNvSpPr/>
            <p:nvPr/>
          </p:nvSpPr>
          <p:spPr>
            <a:xfrm>
              <a:off x="0" y="-1"/>
              <a:ext cx="4067503" cy="364504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19" name="Rent the Runway"/>
            <p:cNvSpPr txBox="1"/>
            <p:nvPr/>
          </p:nvSpPr>
          <p:spPr>
            <a:xfrm>
              <a:off x="0" y="146"/>
              <a:ext cx="4067503" cy="364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Rent the Runway</a:t>
              </a:r>
            </a:p>
          </p:txBody>
        </p:sp>
      </p:grpSp>
      <p:sp>
        <p:nvSpPr>
          <p:cNvPr id="321" name="Straight Connector 7"/>
          <p:cNvSpPr/>
          <p:nvPr/>
        </p:nvSpPr>
        <p:spPr>
          <a:xfrm flipH="1">
            <a:off x="4572000" y="1263085"/>
            <a:ext cx="1" cy="4389121"/>
          </a:xfrm>
          <a:prstGeom prst="line">
            <a:avLst/>
          </a:prstGeom>
          <a:ln w="12700"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2" name="TextBox 10"/>
          <p:cNvSpPr txBox="1"/>
          <p:nvPr/>
        </p:nvSpPr>
        <p:spPr>
          <a:xfrm>
            <a:off x="1122743" y="1802565"/>
            <a:ext cx="3157661" cy="518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Ecommerce company that specializes in designer dress rentals</a:t>
            </a:r>
          </a:p>
        </p:txBody>
      </p:sp>
      <p:pic>
        <p:nvPicPr>
          <p:cNvPr id="3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5011" r="25240"/>
          <a:stretch>
            <a:fillRect/>
          </a:stretch>
        </p:blipFill>
        <p:spPr>
          <a:xfrm>
            <a:off x="504495" y="1761175"/>
            <a:ext cx="533280" cy="5955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6" name="Rectangle 12"/>
          <p:cNvGrpSpPr/>
          <p:nvPr/>
        </p:nvGrpSpPr>
        <p:grpSpPr>
          <a:xfrm>
            <a:off x="289896" y="3264589"/>
            <a:ext cx="1954458" cy="332325"/>
            <a:chOff x="0" y="0"/>
            <a:chExt cx="1954456" cy="332323"/>
          </a:xfrm>
        </p:grpSpPr>
        <p:sp>
          <p:nvSpPr>
            <p:cNvPr id="324" name="Rectangle"/>
            <p:cNvSpPr/>
            <p:nvPr/>
          </p:nvSpPr>
          <p:spPr>
            <a:xfrm>
              <a:off x="-1" y="0"/>
              <a:ext cx="1954458" cy="332324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5" name="Strengths"/>
            <p:cNvSpPr txBox="1"/>
            <p:nvPr/>
          </p:nvSpPr>
          <p:spPr>
            <a:xfrm>
              <a:off x="-1" y="9089"/>
              <a:ext cx="1954458" cy="314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Strengths</a:t>
              </a:r>
            </a:p>
          </p:txBody>
        </p:sp>
      </p:grpSp>
      <p:grpSp>
        <p:nvGrpSpPr>
          <p:cNvPr id="329" name="Rectangle 20"/>
          <p:cNvGrpSpPr/>
          <p:nvPr/>
        </p:nvGrpSpPr>
        <p:grpSpPr>
          <a:xfrm>
            <a:off x="2430065" y="3256112"/>
            <a:ext cx="1930869" cy="332325"/>
            <a:chOff x="0" y="0"/>
            <a:chExt cx="1930867" cy="332323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1930868" cy="332324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8" name="Weaknesses"/>
            <p:cNvSpPr txBox="1"/>
            <p:nvPr/>
          </p:nvSpPr>
          <p:spPr>
            <a:xfrm>
              <a:off x="0" y="9089"/>
              <a:ext cx="1930868" cy="314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Weaknesses</a:t>
              </a:r>
            </a:p>
          </p:txBody>
        </p:sp>
      </p:grpSp>
      <p:sp>
        <p:nvSpPr>
          <p:cNvPr id="330" name="TextBox 21"/>
          <p:cNvSpPr txBox="1"/>
          <p:nvPr/>
        </p:nvSpPr>
        <p:spPr>
          <a:xfrm>
            <a:off x="610896" y="3680224"/>
            <a:ext cx="1716271" cy="468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High-quality rentals for 10% of retail value</a:t>
            </a:r>
          </a:p>
        </p:txBody>
      </p:sp>
      <p:sp>
        <p:nvSpPr>
          <p:cNvPr id="331" name="TextBox 22"/>
          <p:cNvSpPr txBox="1"/>
          <p:nvPr/>
        </p:nvSpPr>
        <p:spPr>
          <a:xfrm>
            <a:off x="2880424" y="3685592"/>
            <a:ext cx="1514531" cy="46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Female-only clothing options</a:t>
            </a:r>
          </a:p>
        </p:txBody>
      </p:sp>
      <p:sp>
        <p:nvSpPr>
          <p:cNvPr id="332" name="TextBox 23"/>
          <p:cNvSpPr txBox="1"/>
          <p:nvPr/>
        </p:nvSpPr>
        <p:spPr>
          <a:xfrm>
            <a:off x="606307" y="4181490"/>
            <a:ext cx="1716271" cy="46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Highly reputable and trusted among users</a:t>
            </a:r>
          </a:p>
        </p:txBody>
      </p:sp>
      <p:sp>
        <p:nvSpPr>
          <p:cNvPr id="333" name="TextBox 24"/>
          <p:cNvSpPr txBox="1"/>
          <p:nvPr/>
        </p:nvSpPr>
        <p:spPr>
          <a:xfrm>
            <a:off x="1122743" y="2476653"/>
            <a:ext cx="3157661" cy="51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Offers one-time rentals, monthly subscriptions, and unlimited rentals</a:t>
            </a:r>
          </a:p>
        </p:txBody>
      </p:sp>
      <p:pic>
        <p:nvPicPr>
          <p:cNvPr id="33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098" y="2471624"/>
            <a:ext cx="533278" cy="533278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TextBox 29"/>
          <p:cNvSpPr txBox="1"/>
          <p:nvPr/>
        </p:nvSpPr>
        <p:spPr>
          <a:xfrm>
            <a:off x="2875052" y="4181490"/>
            <a:ext cx="1716271" cy="46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Poor fit and slow delivery times</a:t>
            </a:r>
          </a:p>
        </p:txBody>
      </p:sp>
      <p:grpSp>
        <p:nvGrpSpPr>
          <p:cNvPr id="338" name="Rectangle 33"/>
          <p:cNvGrpSpPr/>
          <p:nvPr/>
        </p:nvGrpSpPr>
        <p:grpSpPr>
          <a:xfrm>
            <a:off x="291663" y="4895548"/>
            <a:ext cx="4067503" cy="724861"/>
            <a:chOff x="0" y="0"/>
            <a:chExt cx="4067502" cy="724860"/>
          </a:xfrm>
        </p:grpSpPr>
        <p:sp>
          <p:nvSpPr>
            <p:cNvPr id="336" name="Rectangle"/>
            <p:cNvSpPr/>
            <p:nvPr/>
          </p:nvSpPr>
          <p:spPr>
            <a:xfrm>
              <a:off x="0" y="-1"/>
              <a:ext cx="4067503" cy="724862"/>
            </a:xfrm>
            <a:prstGeom prst="rect">
              <a:avLst/>
            </a:prstGeom>
            <a:noFill/>
            <a:ln w="12700" cap="flat">
              <a:solidFill>
                <a:srgbClr val="45DBF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37" name="Suitable can emulate Rent The Runway’s success by gaining the trust of its customers"/>
            <p:cNvSpPr txBox="1"/>
            <p:nvPr/>
          </p:nvSpPr>
          <p:spPr>
            <a:xfrm>
              <a:off x="0" y="103388"/>
              <a:ext cx="4067503" cy="5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Suitable can emulate Rent The Runway’s success by gaining the trust of its customers</a:t>
              </a:r>
            </a:p>
          </p:txBody>
        </p:sp>
      </p:grpSp>
      <p:grpSp>
        <p:nvGrpSpPr>
          <p:cNvPr id="341" name="Rectangle 34"/>
          <p:cNvGrpSpPr/>
          <p:nvPr/>
        </p:nvGrpSpPr>
        <p:grpSpPr>
          <a:xfrm>
            <a:off x="4796313" y="1263085"/>
            <a:ext cx="4067504" cy="364503"/>
            <a:chOff x="0" y="0"/>
            <a:chExt cx="4067502" cy="364502"/>
          </a:xfrm>
        </p:grpSpPr>
        <p:sp>
          <p:nvSpPr>
            <p:cNvPr id="339" name="Rectangle"/>
            <p:cNvSpPr/>
            <p:nvPr/>
          </p:nvSpPr>
          <p:spPr>
            <a:xfrm>
              <a:off x="0" y="-1"/>
              <a:ext cx="4067503" cy="364504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40" name="Le Tote"/>
            <p:cNvSpPr txBox="1"/>
            <p:nvPr/>
          </p:nvSpPr>
          <p:spPr>
            <a:xfrm>
              <a:off x="0" y="146"/>
              <a:ext cx="4067503" cy="364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Le Tote</a:t>
              </a:r>
            </a:p>
          </p:txBody>
        </p:sp>
      </p:grpSp>
      <p:sp>
        <p:nvSpPr>
          <p:cNvPr id="342" name="TextBox 35"/>
          <p:cNvSpPr txBox="1"/>
          <p:nvPr/>
        </p:nvSpPr>
        <p:spPr>
          <a:xfrm>
            <a:off x="5729530" y="1813087"/>
            <a:ext cx="3134287" cy="518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Subscription-based rental fashion service for women</a:t>
            </a:r>
          </a:p>
        </p:txBody>
      </p:sp>
      <p:grpSp>
        <p:nvGrpSpPr>
          <p:cNvPr id="345" name="Rectangle 37"/>
          <p:cNvGrpSpPr/>
          <p:nvPr/>
        </p:nvGrpSpPr>
        <p:grpSpPr>
          <a:xfrm>
            <a:off x="4794548" y="3264589"/>
            <a:ext cx="1930869" cy="332325"/>
            <a:chOff x="0" y="0"/>
            <a:chExt cx="1930867" cy="332323"/>
          </a:xfrm>
        </p:grpSpPr>
        <p:sp>
          <p:nvSpPr>
            <p:cNvPr id="343" name="Rectangle"/>
            <p:cNvSpPr/>
            <p:nvPr/>
          </p:nvSpPr>
          <p:spPr>
            <a:xfrm>
              <a:off x="0" y="0"/>
              <a:ext cx="1930868" cy="332324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44" name="Strengths"/>
            <p:cNvSpPr txBox="1"/>
            <p:nvPr/>
          </p:nvSpPr>
          <p:spPr>
            <a:xfrm>
              <a:off x="0" y="9089"/>
              <a:ext cx="1930868" cy="314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Strengths</a:t>
              </a:r>
            </a:p>
          </p:txBody>
        </p:sp>
      </p:grpSp>
      <p:grpSp>
        <p:nvGrpSpPr>
          <p:cNvPr id="348" name="Rectangle 38"/>
          <p:cNvGrpSpPr/>
          <p:nvPr/>
        </p:nvGrpSpPr>
        <p:grpSpPr>
          <a:xfrm>
            <a:off x="6934716" y="3256112"/>
            <a:ext cx="1930869" cy="332325"/>
            <a:chOff x="0" y="0"/>
            <a:chExt cx="1930867" cy="332323"/>
          </a:xfrm>
        </p:grpSpPr>
        <p:sp>
          <p:nvSpPr>
            <p:cNvPr id="346" name="Rectangle"/>
            <p:cNvSpPr/>
            <p:nvPr/>
          </p:nvSpPr>
          <p:spPr>
            <a:xfrm>
              <a:off x="0" y="0"/>
              <a:ext cx="1930868" cy="332324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47" name="Weaknesses"/>
            <p:cNvSpPr txBox="1"/>
            <p:nvPr/>
          </p:nvSpPr>
          <p:spPr>
            <a:xfrm>
              <a:off x="0" y="9089"/>
              <a:ext cx="1930868" cy="314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Weaknesses</a:t>
              </a:r>
            </a:p>
          </p:txBody>
        </p:sp>
      </p:grpSp>
      <p:sp>
        <p:nvSpPr>
          <p:cNvPr id="349" name="TextBox 39"/>
          <p:cNvSpPr txBox="1"/>
          <p:nvPr/>
        </p:nvSpPr>
        <p:spPr>
          <a:xfrm>
            <a:off x="5113985" y="4178260"/>
            <a:ext cx="1716270" cy="46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Option to buy clothes at the end of rental</a:t>
            </a:r>
          </a:p>
        </p:txBody>
      </p:sp>
      <p:sp>
        <p:nvSpPr>
          <p:cNvPr id="350" name="TextBox 40"/>
          <p:cNvSpPr txBox="1"/>
          <p:nvPr/>
        </p:nvSpPr>
        <p:spPr>
          <a:xfrm>
            <a:off x="7199376" y="3681055"/>
            <a:ext cx="1671960" cy="468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No option for one-time rentals</a:t>
            </a:r>
          </a:p>
        </p:txBody>
      </p:sp>
      <p:sp>
        <p:nvSpPr>
          <p:cNvPr id="351" name="TextBox 41"/>
          <p:cNvSpPr txBox="1"/>
          <p:nvPr/>
        </p:nvSpPr>
        <p:spPr>
          <a:xfrm>
            <a:off x="5113985" y="3679971"/>
            <a:ext cx="1716270" cy="46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Variety of new clothes every month</a:t>
            </a:r>
          </a:p>
        </p:txBody>
      </p:sp>
      <p:sp>
        <p:nvSpPr>
          <p:cNvPr id="352" name="TextBox 42"/>
          <p:cNvSpPr txBox="1"/>
          <p:nvPr/>
        </p:nvSpPr>
        <p:spPr>
          <a:xfrm>
            <a:off x="5729530" y="2479701"/>
            <a:ext cx="3130692" cy="518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Users choose what clothes they want to rent at the start of each month</a:t>
            </a:r>
          </a:p>
        </p:txBody>
      </p:sp>
      <p:sp>
        <p:nvSpPr>
          <p:cNvPr id="353" name="TextBox 47"/>
          <p:cNvSpPr txBox="1"/>
          <p:nvPr/>
        </p:nvSpPr>
        <p:spPr>
          <a:xfrm>
            <a:off x="7199376" y="4178260"/>
            <a:ext cx="1739920" cy="46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Poor quality and lack of professional attire</a:t>
            </a:r>
          </a:p>
        </p:txBody>
      </p:sp>
      <p:grpSp>
        <p:nvGrpSpPr>
          <p:cNvPr id="356" name="Rectangle 49"/>
          <p:cNvGrpSpPr/>
          <p:nvPr/>
        </p:nvGrpSpPr>
        <p:grpSpPr>
          <a:xfrm>
            <a:off x="4796313" y="4895548"/>
            <a:ext cx="4067504" cy="724861"/>
            <a:chOff x="0" y="0"/>
            <a:chExt cx="4067502" cy="724860"/>
          </a:xfrm>
        </p:grpSpPr>
        <p:sp>
          <p:nvSpPr>
            <p:cNvPr id="354" name="Rectangle"/>
            <p:cNvSpPr/>
            <p:nvPr/>
          </p:nvSpPr>
          <p:spPr>
            <a:xfrm>
              <a:off x="0" y="-1"/>
              <a:ext cx="4067503" cy="724862"/>
            </a:xfrm>
            <a:prstGeom prst="rect">
              <a:avLst/>
            </a:prstGeom>
            <a:noFill/>
            <a:ln w="12700" cap="flat">
              <a:solidFill>
                <a:srgbClr val="45DBF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55" name="Suitable’s focus on one-time, professional rentals could address several of Le Tote’s pain points"/>
            <p:cNvSpPr txBox="1"/>
            <p:nvPr/>
          </p:nvSpPr>
          <p:spPr>
            <a:xfrm>
              <a:off x="0" y="103388"/>
              <a:ext cx="4067503" cy="5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Suitable’s focus on one-time, professional rentals could address several of Le Tote’s pain points</a:t>
              </a:r>
            </a:p>
          </p:txBody>
        </p:sp>
      </p:grpSp>
      <p:pic>
        <p:nvPicPr>
          <p:cNvPr id="35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7717" y="1794394"/>
            <a:ext cx="522481" cy="52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6920" y="2471623"/>
            <a:ext cx="533279" cy="533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43444" y="3788195"/>
            <a:ext cx="245722" cy="245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50" descr="Picture 5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43444" y="4289461"/>
            <a:ext cx="245722" cy="245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5" descr="Pictur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1050" y="3763245"/>
            <a:ext cx="304319" cy="30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52" descr="Picture 5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1050" y="4262937"/>
            <a:ext cx="304319" cy="30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53" descr="Picture 5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22054" y="3763245"/>
            <a:ext cx="304319" cy="30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54" descr="Picture 5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22054" y="4262937"/>
            <a:ext cx="304319" cy="30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55" descr="Picture 5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8969" y="3788195"/>
            <a:ext cx="245722" cy="245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56" descr="Picture 5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8969" y="4289461"/>
            <a:ext cx="245722" cy="2457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roup 52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54" name="Group 53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57" name="TextBox 56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58" name="TextBox 57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0" u="sng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b="1" i="0" u="sng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59" name="TextBox 58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60" name="Rectangle 59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i="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8"/>
          <p:cNvSpPr txBox="1"/>
          <p:nvPr/>
        </p:nvSpPr>
        <p:spPr>
          <a:xfrm>
            <a:off x="417445" y="256346"/>
            <a:ext cx="5735270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221E2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Mobile Application Design</a:t>
            </a:r>
          </a:p>
        </p:txBody>
      </p:sp>
      <p:sp>
        <p:nvSpPr>
          <p:cNvPr id="5" name="Content Placeholder 28"/>
          <p:cNvSpPr txBox="1"/>
          <p:nvPr/>
        </p:nvSpPr>
        <p:spPr>
          <a:xfrm>
            <a:off x="402085" y="766388"/>
            <a:ext cx="7854510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Features and Designs for the BEST User Experience</a:t>
            </a:r>
          </a:p>
        </p:txBody>
      </p:sp>
      <p:grpSp>
        <p:nvGrpSpPr>
          <p:cNvPr id="6" name="Rectangle 6"/>
          <p:cNvGrpSpPr/>
          <p:nvPr/>
        </p:nvGrpSpPr>
        <p:grpSpPr>
          <a:xfrm>
            <a:off x="4776294" y="1258076"/>
            <a:ext cx="3926926" cy="364787"/>
            <a:chOff x="0" y="0"/>
            <a:chExt cx="3926925" cy="364785"/>
          </a:xfrm>
        </p:grpSpPr>
        <p:sp>
          <p:nvSpPr>
            <p:cNvPr id="7" name="Rectangle"/>
            <p:cNvSpPr/>
            <p:nvPr/>
          </p:nvSpPr>
          <p:spPr>
            <a:xfrm>
              <a:off x="-1" y="0"/>
              <a:ext cx="3926927" cy="364786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8" name="Machine Learning Measurements"/>
            <p:cNvSpPr txBox="1"/>
            <p:nvPr/>
          </p:nvSpPr>
          <p:spPr>
            <a:xfrm>
              <a:off x="-1" y="18970"/>
              <a:ext cx="3926927" cy="32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Machine Learning</a:t>
              </a:r>
              <a:r>
                <a:t> Measurements</a:t>
              </a:r>
            </a:p>
          </p:txBody>
        </p:sp>
      </p:grpSp>
      <p:grpSp>
        <p:nvGrpSpPr>
          <p:cNvPr id="9" name="Rectangle 7"/>
          <p:cNvGrpSpPr/>
          <p:nvPr/>
        </p:nvGrpSpPr>
        <p:grpSpPr>
          <a:xfrm>
            <a:off x="373778" y="1258076"/>
            <a:ext cx="4033407" cy="364503"/>
            <a:chOff x="0" y="0"/>
            <a:chExt cx="4033406" cy="364502"/>
          </a:xfrm>
        </p:grpSpPr>
        <p:sp>
          <p:nvSpPr>
            <p:cNvPr id="10" name="Rectangle"/>
            <p:cNvSpPr/>
            <p:nvPr/>
          </p:nvSpPr>
          <p:spPr>
            <a:xfrm>
              <a:off x="0" y="-1"/>
              <a:ext cx="4033407" cy="364504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" name="Suitable Occasions"/>
            <p:cNvSpPr txBox="1"/>
            <p:nvPr/>
          </p:nvSpPr>
          <p:spPr>
            <a:xfrm>
              <a:off x="0" y="18828"/>
              <a:ext cx="4033407" cy="32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Suitable </a:t>
              </a: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Occasions</a:t>
              </a:r>
            </a:p>
          </p:txBody>
        </p:sp>
      </p:grpSp>
      <p:pic>
        <p:nvPicPr>
          <p:cNvPr id="12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rcRect l="20644" r="20644" b="17341"/>
          <a:stretch>
            <a:fillRect/>
          </a:stretch>
        </p:blipFill>
        <p:spPr>
          <a:xfrm>
            <a:off x="5040913" y="256286"/>
            <a:ext cx="440925" cy="575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32.jpeg" descr="image3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968" y="1851081"/>
            <a:ext cx="1170449" cy="1170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33.jpeg" descr="image3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6983" y="1852486"/>
            <a:ext cx="1170449" cy="1170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34.jpeg" descr="image3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9476" y="1852486"/>
            <a:ext cx="1170449" cy="117044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5"/>
          <p:cNvSpPr txBox="1"/>
          <p:nvPr/>
        </p:nvSpPr>
        <p:spPr>
          <a:xfrm>
            <a:off x="614932" y="3133005"/>
            <a:ext cx="867967" cy="417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Business</a:t>
            </a:r>
          </a:p>
          <a:p>
            <a:pPr algn="ctr"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Professional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1980717" y="3130950"/>
            <a:ext cx="867967" cy="417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Business</a:t>
            </a:r>
          </a:p>
          <a:p>
            <a:pPr algn="ctr"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Casual</a:t>
            </a:r>
          </a:p>
        </p:txBody>
      </p:sp>
      <p:sp>
        <p:nvSpPr>
          <p:cNvPr id="18" name="TextBox 13"/>
          <p:cNvSpPr txBox="1"/>
          <p:nvPr/>
        </p:nvSpPr>
        <p:spPr>
          <a:xfrm>
            <a:off x="3348224" y="3133731"/>
            <a:ext cx="867967" cy="417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Casual </a:t>
            </a:r>
          </a:p>
          <a:p>
            <a:pPr algn="ctr"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Chic</a:t>
            </a:r>
          </a:p>
        </p:txBody>
      </p:sp>
      <p:sp>
        <p:nvSpPr>
          <p:cNvPr id="19" name="Location Pin"/>
          <p:cNvSpPr/>
          <p:nvPr/>
        </p:nvSpPr>
        <p:spPr>
          <a:xfrm>
            <a:off x="731835" y="4941727"/>
            <a:ext cx="185451" cy="29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8" y="0"/>
                  <a:pt x="0" y="2997"/>
                  <a:pt x="0" y="6701"/>
                </a:cubicBezTo>
                <a:cubicBezTo>
                  <a:pt x="0" y="12819"/>
                  <a:pt x="10800" y="21600"/>
                  <a:pt x="10800" y="21600"/>
                </a:cubicBezTo>
                <a:cubicBezTo>
                  <a:pt x="10800" y="21600"/>
                  <a:pt x="21600" y="12814"/>
                  <a:pt x="21600" y="6701"/>
                </a:cubicBezTo>
                <a:cubicBezTo>
                  <a:pt x="21600" y="2997"/>
                  <a:pt x="16762" y="0"/>
                  <a:pt x="10800" y="0"/>
                </a:cubicBezTo>
                <a:close/>
                <a:moveTo>
                  <a:pt x="10800" y="2683"/>
                </a:moveTo>
                <a:cubicBezTo>
                  <a:pt x="14368" y="2683"/>
                  <a:pt x="17267" y="4482"/>
                  <a:pt x="17267" y="6696"/>
                </a:cubicBezTo>
                <a:cubicBezTo>
                  <a:pt x="17267" y="8910"/>
                  <a:pt x="14368" y="10709"/>
                  <a:pt x="10800" y="10709"/>
                </a:cubicBezTo>
                <a:cubicBezTo>
                  <a:pt x="7232" y="10709"/>
                  <a:pt x="4335" y="8910"/>
                  <a:pt x="4335" y="6696"/>
                </a:cubicBezTo>
                <a:cubicBezTo>
                  <a:pt x="4335" y="4482"/>
                  <a:pt x="7232" y="2683"/>
                  <a:pt x="10800" y="2683"/>
                </a:cubicBezTo>
                <a:close/>
                <a:moveTo>
                  <a:pt x="10800" y="4769"/>
                </a:moveTo>
                <a:cubicBezTo>
                  <a:pt x="9085" y="4769"/>
                  <a:pt x="7686" y="5632"/>
                  <a:pt x="7686" y="6701"/>
                </a:cubicBezTo>
                <a:cubicBezTo>
                  <a:pt x="7686" y="7770"/>
                  <a:pt x="9077" y="8635"/>
                  <a:pt x="10800" y="8635"/>
                </a:cubicBezTo>
                <a:cubicBezTo>
                  <a:pt x="12523" y="8635"/>
                  <a:pt x="13917" y="7770"/>
                  <a:pt x="13917" y="6701"/>
                </a:cubicBezTo>
                <a:cubicBezTo>
                  <a:pt x="13917" y="5632"/>
                  <a:pt x="12515" y="4769"/>
                  <a:pt x="10800" y="4769"/>
                </a:cubicBezTo>
                <a:close/>
              </a:path>
            </a:pathLst>
          </a:cu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" name="Shape"/>
          <p:cNvSpPr/>
          <p:nvPr/>
        </p:nvSpPr>
        <p:spPr>
          <a:xfrm>
            <a:off x="77469" y="5196036"/>
            <a:ext cx="4674463" cy="789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51" y="0"/>
                </a:moveTo>
                <a:lnTo>
                  <a:pt x="9427" y="10"/>
                </a:lnTo>
                <a:lnTo>
                  <a:pt x="9369" y="39"/>
                </a:lnTo>
                <a:lnTo>
                  <a:pt x="9246" y="29"/>
                </a:lnTo>
                <a:lnTo>
                  <a:pt x="9110" y="80"/>
                </a:lnTo>
                <a:lnTo>
                  <a:pt x="9095" y="112"/>
                </a:lnTo>
                <a:lnTo>
                  <a:pt x="9168" y="164"/>
                </a:lnTo>
                <a:lnTo>
                  <a:pt x="9100" y="132"/>
                </a:lnTo>
                <a:lnTo>
                  <a:pt x="9048" y="122"/>
                </a:lnTo>
                <a:lnTo>
                  <a:pt x="8976" y="90"/>
                </a:lnTo>
                <a:lnTo>
                  <a:pt x="8862" y="141"/>
                </a:lnTo>
                <a:lnTo>
                  <a:pt x="8831" y="112"/>
                </a:lnTo>
                <a:lnTo>
                  <a:pt x="8716" y="112"/>
                </a:lnTo>
                <a:lnTo>
                  <a:pt x="8603" y="132"/>
                </a:lnTo>
                <a:lnTo>
                  <a:pt x="8504" y="154"/>
                </a:lnTo>
                <a:lnTo>
                  <a:pt x="8504" y="193"/>
                </a:lnTo>
                <a:lnTo>
                  <a:pt x="8448" y="193"/>
                </a:lnTo>
                <a:lnTo>
                  <a:pt x="8287" y="257"/>
                </a:lnTo>
                <a:lnTo>
                  <a:pt x="8240" y="295"/>
                </a:lnTo>
                <a:lnTo>
                  <a:pt x="8328" y="327"/>
                </a:lnTo>
                <a:lnTo>
                  <a:pt x="8297" y="369"/>
                </a:lnTo>
                <a:lnTo>
                  <a:pt x="8137" y="411"/>
                </a:lnTo>
                <a:lnTo>
                  <a:pt x="7965" y="462"/>
                </a:lnTo>
                <a:lnTo>
                  <a:pt x="7939" y="491"/>
                </a:lnTo>
                <a:lnTo>
                  <a:pt x="8012" y="533"/>
                </a:lnTo>
                <a:lnTo>
                  <a:pt x="8167" y="565"/>
                </a:lnTo>
                <a:lnTo>
                  <a:pt x="8085" y="565"/>
                </a:lnTo>
                <a:lnTo>
                  <a:pt x="7970" y="603"/>
                </a:lnTo>
                <a:lnTo>
                  <a:pt x="8012" y="667"/>
                </a:lnTo>
                <a:lnTo>
                  <a:pt x="8043" y="696"/>
                </a:lnTo>
                <a:lnTo>
                  <a:pt x="8146" y="687"/>
                </a:lnTo>
                <a:lnTo>
                  <a:pt x="8255" y="687"/>
                </a:lnTo>
                <a:lnTo>
                  <a:pt x="8339" y="696"/>
                </a:lnTo>
                <a:lnTo>
                  <a:pt x="8427" y="757"/>
                </a:lnTo>
                <a:lnTo>
                  <a:pt x="8410" y="799"/>
                </a:lnTo>
                <a:lnTo>
                  <a:pt x="8448" y="841"/>
                </a:lnTo>
                <a:lnTo>
                  <a:pt x="8462" y="953"/>
                </a:lnTo>
                <a:lnTo>
                  <a:pt x="8474" y="1027"/>
                </a:lnTo>
                <a:lnTo>
                  <a:pt x="8488" y="1065"/>
                </a:lnTo>
                <a:lnTo>
                  <a:pt x="8417" y="1168"/>
                </a:lnTo>
                <a:lnTo>
                  <a:pt x="8443" y="1200"/>
                </a:lnTo>
                <a:lnTo>
                  <a:pt x="8488" y="1181"/>
                </a:lnTo>
                <a:lnTo>
                  <a:pt x="8520" y="1219"/>
                </a:lnTo>
                <a:lnTo>
                  <a:pt x="8572" y="1293"/>
                </a:lnTo>
                <a:lnTo>
                  <a:pt x="8495" y="1261"/>
                </a:lnTo>
                <a:lnTo>
                  <a:pt x="8452" y="1261"/>
                </a:lnTo>
                <a:lnTo>
                  <a:pt x="8422" y="1322"/>
                </a:lnTo>
                <a:lnTo>
                  <a:pt x="8405" y="1405"/>
                </a:lnTo>
                <a:lnTo>
                  <a:pt x="8448" y="1437"/>
                </a:lnTo>
                <a:lnTo>
                  <a:pt x="8495" y="1425"/>
                </a:lnTo>
                <a:lnTo>
                  <a:pt x="8520" y="1405"/>
                </a:lnTo>
                <a:lnTo>
                  <a:pt x="8577" y="1364"/>
                </a:lnTo>
                <a:lnTo>
                  <a:pt x="8551" y="1457"/>
                </a:lnTo>
                <a:lnTo>
                  <a:pt x="8520" y="1508"/>
                </a:lnTo>
                <a:lnTo>
                  <a:pt x="8448" y="1550"/>
                </a:lnTo>
                <a:lnTo>
                  <a:pt x="8370" y="1681"/>
                </a:lnTo>
                <a:lnTo>
                  <a:pt x="8391" y="1723"/>
                </a:lnTo>
                <a:lnTo>
                  <a:pt x="8354" y="1816"/>
                </a:lnTo>
                <a:lnTo>
                  <a:pt x="8396" y="1919"/>
                </a:lnTo>
                <a:lnTo>
                  <a:pt x="8380" y="2031"/>
                </a:lnTo>
                <a:lnTo>
                  <a:pt x="8384" y="2105"/>
                </a:lnTo>
                <a:lnTo>
                  <a:pt x="8436" y="2259"/>
                </a:lnTo>
                <a:lnTo>
                  <a:pt x="8448" y="2381"/>
                </a:lnTo>
                <a:lnTo>
                  <a:pt x="8478" y="2442"/>
                </a:lnTo>
                <a:lnTo>
                  <a:pt x="8577" y="2451"/>
                </a:lnTo>
                <a:lnTo>
                  <a:pt x="8629" y="2544"/>
                </a:lnTo>
                <a:lnTo>
                  <a:pt x="8702" y="2544"/>
                </a:lnTo>
                <a:lnTo>
                  <a:pt x="8742" y="2422"/>
                </a:lnTo>
                <a:lnTo>
                  <a:pt x="8780" y="2320"/>
                </a:lnTo>
                <a:lnTo>
                  <a:pt x="8780" y="2227"/>
                </a:lnTo>
                <a:lnTo>
                  <a:pt x="8872" y="2124"/>
                </a:lnTo>
                <a:lnTo>
                  <a:pt x="8909" y="2041"/>
                </a:lnTo>
                <a:lnTo>
                  <a:pt x="8919" y="1960"/>
                </a:lnTo>
                <a:lnTo>
                  <a:pt x="8971" y="1887"/>
                </a:lnTo>
                <a:lnTo>
                  <a:pt x="9044" y="1858"/>
                </a:lnTo>
                <a:lnTo>
                  <a:pt x="9110" y="1826"/>
                </a:lnTo>
                <a:lnTo>
                  <a:pt x="9142" y="1826"/>
                </a:lnTo>
                <a:lnTo>
                  <a:pt x="9251" y="1745"/>
                </a:lnTo>
                <a:lnTo>
                  <a:pt x="9333" y="1620"/>
                </a:lnTo>
                <a:lnTo>
                  <a:pt x="9385" y="1569"/>
                </a:lnTo>
                <a:lnTo>
                  <a:pt x="9432" y="1569"/>
                </a:lnTo>
                <a:lnTo>
                  <a:pt x="9567" y="1527"/>
                </a:lnTo>
                <a:lnTo>
                  <a:pt x="9701" y="1447"/>
                </a:lnTo>
                <a:lnTo>
                  <a:pt x="9826" y="1344"/>
                </a:lnTo>
                <a:lnTo>
                  <a:pt x="9769" y="1335"/>
                </a:lnTo>
                <a:lnTo>
                  <a:pt x="9654" y="1335"/>
                </a:lnTo>
                <a:lnTo>
                  <a:pt x="9712" y="1271"/>
                </a:lnTo>
                <a:lnTo>
                  <a:pt x="9706" y="1200"/>
                </a:lnTo>
                <a:lnTo>
                  <a:pt x="9753" y="1261"/>
                </a:lnTo>
                <a:lnTo>
                  <a:pt x="9779" y="1303"/>
                </a:lnTo>
                <a:lnTo>
                  <a:pt x="9857" y="1283"/>
                </a:lnTo>
                <a:lnTo>
                  <a:pt x="9852" y="1190"/>
                </a:lnTo>
                <a:lnTo>
                  <a:pt x="9805" y="1129"/>
                </a:lnTo>
                <a:lnTo>
                  <a:pt x="9748" y="1097"/>
                </a:lnTo>
                <a:lnTo>
                  <a:pt x="9774" y="1065"/>
                </a:lnTo>
                <a:lnTo>
                  <a:pt x="9852" y="1117"/>
                </a:lnTo>
                <a:lnTo>
                  <a:pt x="9857" y="1065"/>
                </a:lnTo>
                <a:lnTo>
                  <a:pt x="9816" y="995"/>
                </a:lnTo>
                <a:lnTo>
                  <a:pt x="9873" y="995"/>
                </a:lnTo>
                <a:lnTo>
                  <a:pt x="9934" y="975"/>
                </a:lnTo>
                <a:lnTo>
                  <a:pt x="9951" y="934"/>
                </a:lnTo>
                <a:lnTo>
                  <a:pt x="9908" y="892"/>
                </a:lnTo>
                <a:lnTo>
                  <a:pt x="10002" y="882"/>
                </a:lnTo>
                <a:lnTo>
                  <a:pt x="9955" y="789"/>
                </a:lnTo>
                <a:lnTo>
                  <a:pt x="10002" y="780"/>
                </a:lnTo>
                <a:lnTo>
                  <a:pt x="10002" y="696"/>
                </a:lnTo>
                <a:lnTo>
                  <a:pt x="9934" y="635"/>
                </a:lnTo>
                <a:lnTo>
                  <a:pt x="10007" y="603"/>
                </a:lnTo>
                <a:lnTo>
                  <a:pt x="10069" y="603"/>
                </a:lnTo>
                <a:lnTo>
                  <a:pt x="10028" y="533"/>
                </a:lnTo>
                <a:lnTo>
                  <a:pt x="10038" y="430"/>
                </a:lnTo>
                <a:lnTo>
                  <a:pt x="10080" y="359"/>
                </a:lnTo>
                <a:lnTo>
                  <a:pt x="10132" y="295"/>
                </a:lnTo>
                <a:lnTo>
                  <a:pt x="10049" y="286"/>
                </a:lnTo>
                <a:lnTo>
                  <a:pt x="10168" y="276"/>
                </a:lnTo>
                <a:lnTo>
                  <a:pt x="10193" y="257"/>
                </a:lnTo>
                <a:lnTo>
                  <a:pt x="10349" y="193"/>
                </a:lnTo>
                <a:lnTo>
                  <a:pt x="10334" y="154"/>
                </a:lnTo>
                <a:lnTo>
                  <a:pt x="10224" y="141"/>
                </a:lnTo>
                <a:lnTo>
                  <a:pt x="10043" y="173"/>
                </a:lnTo>
                <a:lnTo>
                  <a:pt x="9946" y="205"/>
                </a:lnTo>
                <a:lnTo>
                  <a:pt x="9991" y="154"/>
                </a:lnTo>
                <a:lnTo>
                  <a:pt x="9965" y="122"/>
                </a:lnTo>
                <a:lnTo>
                  <a:pt x="9887" y="154"/>
                </a:lnTo>
                <a:lnTo>
                  <a:pt x="9784" y="122"/>
                </a:lnTo>
                <a:lnTo>
                  <a:pt x="9654" y="132"/>
                </a:lnTo>
                <a:lnTo>
                  <a:pt x="9640" y="112"/>
                </a:lnTo>
                <a:lnTo>
                  <a:pt x="9836" y="112"/>
                </a:lnTo>
                <a:lnTo>
                  <a:pt x="9976" y="103"/>
                </a:lnTo>
                <a:lnTo>
                  <a:pt x="10049" y="71"/>
                </a:lnTo>
                <a:lnTo>
                  <a:pt x="9836" y="10"/>
                </a:lnTo>
                <a:lnTo>
                  <a:pt x="9551" y="0"/>
                </a:lnTo>
                <a:close/>
                <a:moveTo>
                  <a:pt x="8193" y="29"/>
                </a:moveTo>
                <a:lnTo>
                  <a:pt x="8085" y="51"/>
                </a:lnTo>
                <a:lnTo>
                  <a:pt x="8069" y="39"/>
                </a:lnTo>
                <a:lnTo>
                  <a:pt x="7960" y="39"/>
                </a:lnTo>
                <a:lnTo>
                  <a:pt x="7887" y="51"/>
                </a:lnTo>
                <a:lnTo>
                  <a:pt x="7835" y="61"/>
                </a:lnTo>
                <a:lnTo>
                  <a:pt x="7779" y="103"/>
                </a:lnTo>
                <a:lnTo>
                  <a:pt x="7753" y="80"/>
                </a:lnTo>
                <a:lnTo>
                  <a:pt x="7711" y="80"/>
                </a:lnTo>
                <a:lnTo>
                  <a:pt x="7639" y="112"/>
                </a:lnTo>
                <a:lnTo>
                  <a:pt x="7562" y="122"/>
                </a:lnTo>
                <a:lnTo>
                  <a:pt x="7515" y="122"/>
                </a:lnTo>
                <a:lnTo>
                  <a:pt x="7452" y="141"/>
                </a:lnTo>
                <a:lnTo>
                  <a:pt x="7442" y="173"/>
                </a:lnTo>
                <a:lnTo>
                  <a:pt x="7468" y="193"/>
                </a:lnTo>
                <a:lnTo>
                  <a:pt x="7477" y="225"/>
                </a:lnTo>
                <a:lnTo>
                  <a:pt x="7524" y="257"/>
                </a:lnTo>
                <a:lnTo>
                  <a:pt x="7659" y="257"/>
                </a:lnTo>
                <a:lnTo>
                  <a:pt x="7737" y="266"/>
                </a:lnTo>
                <a:lnTo>
                  <a:pt x="7659" y="295"/>
                </a:lnTo>
                <a:lnTo>
                  <a:pt x="7633" y="286"/>
                </a:lnTo>
                <a:lnTo>
                  <a:pt x="7536" y="286"/>
                </a:lnTo>
                <a:lnTo>
                  <a:pt x="7524" y="327"/>
                </a:lnTo>
                <a:lnTo>
                  <a:pt x="7555" y="369"/>
                </a:lnTo>
                <a:lnTo>
                  <a:pt x="7524" y="398"/>
                </a:lnTo>
                <a:lnTo>
                  <a:pt x="7442" y="430"/>
                </a:lnTo>
                <a:lnTo>
                  <a:pt x="7390" y="462"/>
                </a:lnTo>
                <a:lnTo>
                  <a:pt x="7442" y="481"/>
                </a:lnTo>
                <a:lnTo>
                  <a:pt x="7458" y="542"/>
                </a:lnTo>
                <a:lnTo>
                  <a:pt x="7380" y="501"/>
                </a:lnTo>
                <a:lnTo>
                  <a:pt x="7348" y="513"/>
                </a:lnTo>
                <a:lnTo>
                  <a:pt x="7328" y="584"/>
                </a:lnTo>
                <a:lnTo>
                  <a:pt x="7244" y="603"/>
                </a:lnTo>
                <a:lnTo>
                  <a:pt x="7225" y="655"/>
                </a:lnTo>
                <a:lnTo>
                  <a:pt x="7296" y="655"/>
                </a:lnTo>
                <a:lnTo>
                  <a:pt x="7348" y="677"/>
                </a:lnTo>
                <a:lnTo>
                  <a:pt x="7473" y="655"/>
                </a:lnTo>
                <a:lnTo>
                  <a:pt x="7567" y="687"/>
                </a:lnTo>
                <a:lnTo>
                  <a:pt x="7701" y="626"/>
                </a:lnTo>
                <a:lnTo>
                  <a:pt x="7711" y="594"/>
                </a:lnTo>
                <a:lnTo>
                  <a:pt x="7644" y="603"/>
                </a:lnTo>
                <a:lnTo>
                  <a:pt x="7649" y="584"/>
                </a:lnTo>
                <a:lnTo>
                  <a:pt x="7717" y="552"/>
                </a:lnTo>
                <a:lnTo>
                  <a:pt x="7758" y="513"/>
                </a:lnTo>
                <a:lnTo>
                  <a:pt x="7831" y="481"/>
                </a:lnTo>
                <a:lnTo>
                  <a:pt x="7882" y="449"/>
                </a:lnTo>
                <a:lnTo>
                  <a:pt x="7878" y="398"/>
                </a:lnTo>
                <a:lnTo>
                  <a:pt x="7913" y="379"/>
                </a:lnTo>
                <a:lnTo>
                  <a:pt x="7866" y="369"/>
                </a:lnTo>
                <a:lnTo>
                  <a:pt x="7986" y="359"/>
                </a:lnTo>
                <a:lnTo>
                  <a:pt x="8022" y="337"/>
                </a:lnTo>
                <a:lnTo>
                  <a:pt x="8106" y="327"/>
                </a:lnTo>
                <a:lnTo>
                  <a:pt x="8203" y="244"/>
                </a:lnTo>
                <a:lnTo>
                  <a:pt x="8276" y="225"/>
                </a:lnTo>
                <a:lnTo>
                  <a:pt x="8391" y="173"/>
                </a:lnTo>
                <a:lnTo>
                  <a:pt x="8313" y="173"/>
                </a:lnTo>
                <a:lnTo>
                  <a:pt x="8354" y="154"/>
                </a:lnTo>
                <a:lnTo>
                  <a:pt x="8448" y="141"/>
                </a:lnTo>
                <a:lnTo>
                  <a:pt x="8556" y="103"/>
                </a:lnTo>
                <a:lnTo>
                  <a:pt x="8566" y="80"/>
                </a:lnTo>
                <a:lnTo>
                  <a:pt x="8509" y="61"/>
                </a:lnTo>
                <a:lnTo>
                  <a:pt x="8436" y="51"/>
                </a:lnTo>
                <a:lnTo>
                  <a:pt x="8344" y="39"/>
                </a:lnTo>
                <a:lnTo>
                  <a:pt x="8271" y="39"/>
                </a:lnTo>
                <a:lnTo>
                  <a:pt x="8193" y="29"/>
                </a:lnTo>
                <a:close/>
                <a:moveTo>
                  <a:pt x="7296" y="193"/>
                </a:moveTo>
                <a:lnTo>
                  <a:pt x="7303" y="215"/>
                </a:lnTo>
                <a:lnTo>
                  <a:pt x="7256" y="225"/>
                </a:lnTo>
                <a:lnTo>
                  <a:pt x="7213" y="257"/>
                </a:lnTo>
                <a:lnTo>
                  <a:pt x="7162" y="286"/>
                </a:lnTo>
                <a:lnTo>
                  <a:pt x="7157" y="337"/>
                </a:lnTo>
                <a:lnTo>
                  <a:pt x="7178" y="369"/>
                </a:lnTo>
                <a:lnTo>
                  <a:pt x="7251" y="369"/>
                </a:lnTo>
                <a:lnTo>
                  <a:pt x="7204" y="388"/>
                </a:lnTo>
                <a:lnTo>
                  <a:pt x="7178" y="430"/>
                </a:lnTo>
                <a:lnTo>
                  <a:pt x="7199" y="472"/>
                </a:lnTo>
                <a:lnTo>
                  <a:pt x="7270" y="481"/>
                </a:lnTo>
                <a:lnTo>
                  <a:pt x="7343" y="472"/>
                </a:lnTo>
                <a:lnTo>
                  <a:pt x="7458" y="398"/>
                </a:lnTo>
                <a:lnTo>
                  <a:pt x="7524" y="369"/>
                </a:lnTo>
                <a:lnTo>
                  <a:pt x="7499" y="337"/>
                </a:lnTo>
                <a:lnTo>
                  <a:pt x="7503" y="276"/>
                </a:lnTo>
                <a:lnTo>
                  <a:pt x="7452" y="257"/>
                </a:lnTo>
                <a:lnTo>
                  <a:pt x="7406" y="244"/>
                </a:lnTo>
                <a:lnTo>
                  <a:pt x="7385" y="193"/>
                </a:lnTo>
                <a:lnTo>
                  <a:pt x="7296" y="193"/>
                </a:lnTo>
                <a:close/>
                <a:moveTo>
                  <a:pt x="14344" y="193"/>
                </a:moveTo>
                <a:lnTo>
                  <a:pt x="14278" y="215"/>
                </a:lnTo>
                <a:lnTo>
                  <a:pt x="14221" y="276"/>
                </a:lnTo>
                <a:lnTo>
                  <a:pt x="14283" y="295"/>
                </a:lnTo>
                <a:lnTo>
                  <a:pt x="14356" y="359"/>
                </a:lnTo>
                <a:lnTo>
                  <a:pt x="14443" y="398"/>
                </a:lnTo>
                <a:lnTo>
                  <a:pt x="14568" y="430"/>
                </a:lnTo>
                <a:lnTo>
                  <a:pt x="14646" y="411"/>
                </a:lnTo>
                <a:lnTo>
                  <a:pt x="14594" y="327"/>
                </a:lnTo>
                <a:lnTo>
                  <a:pt x="14448" y="234"/>
                </a:lnTo>
                <a:lnTo>
                  <a:pt x="14344" y="193"/>
                </a:lnTo>
                <a:close/>
                <a:moveTo>
                  <a:pt x="12660" y="225"/>
                </a:moveTo>
                <a:lnTo>
                  <a:pt x="12629" y="234"/>
                </a:lnTo>
                <a:lnTo>
                  <a:pt x="12615" y="257"/>
                </a:lnTo>
                <a:lnTo>
                  <a:pt x="12599" y="234"/>
                </a:lnTo>
                <a:lnTo>
                  <a:pt x="12542" y="234"/>
                </a:lnTo>
                <a:lnTo>
                  <a:pt x="12474" y="257"/>
                </a:lnTo>
                <a:lnTo>
                  <a:pt x="12556" y="257"/>
                </a:lnTo>
                <a:lnTo>
                  <a:pt x="12547" y="286"/>
                </a:lnTo>
                <a:lnTo>
                  <a:pt x="12594" y="308"/>
                </a:lnTo>
                <a:lnTo>
                  <a:pt x="12634" y="286"/>
                </a:lnTo>
                <a:lnTo>
                  <a:pt x="12634" y="276"/>
                </a:lnTo>
                <a:lnTo>
                  <a:pt x="12667" y="266"/>
                </a:lnTo>
                <a:lnTo>
                  <a:pt x="12712" y="257"/>
                </a:lnTo>
                <a:lnTo>
                  <a:pt x="12723" y="244"/>
                </a:lnTo>
                <a:lnTo>
                  <a:pt x="12660" y="225"/>
                </a:lnTo>
                <a:close/>
                <a:moveTo>
                  <a:pt x="11656" y="244"/>
                </a:moveTo>
                <a:lnTo>
                  <a:pt x="11624" y="276"/>
                </a:lnTo>
                <a:lnTo>
                  <a:pt x="11562" y="257"/>
                </a:lnTo>
                <a:lnTo>
                  <a:pt x="11453" y="276"/>
                </a:lnTo>
                <a:lnTo>
                  <a:pt x="11500" y="318"/>
                </a:lnTo>
                <a:lnTo>
                  <a:pt x="11552" y="318"/>
                </a:lnTo>
                <a:lnTo>
                  <a:pt x="11562" y="347"/>
                </a:lnTo>
                <a:lnTo>
                  <a:pt x="11675" y="359"/>
                </a:lnTo>
                <a:lnTo>
                  <a:pt x="11785" y="347"/>
                </a:lnTo>
                <a:lnTo>
                  <a:pt x="11831" y="295"/>
                </a:lnTo>
                <a:lnTo>
                  <a:pt x="11753" y="266"/>
                </a:lnTo>
                <a:lnTo>
                  <a:pt x="11656" y="244"/>
                </a:lnTo>
                <a:close/>
                <a:moveTo>
                  <a:pt x="11442" y="295"/>
                </a:moveTo>
                <a:lnTo>
                  <a:pt x="11385" y="308"/>
                </a:lnTo>
                <a:lnTo>
                  <a:pt x="11376" y="337"/>
                </a:lnTo>
                <a:lnTo>
                  <a:pt x="11319" y="337"/>
                </a:lnTo>
                <a:lnTo>
                  <a:pt x="11298" y="308"/>
                </a:lnTo>
                <a:lnTo>
                  <a:pt x="11194" y="337"/>
                </a:lnTo>
                <a:lnTo>
                  <a:pt x="11230" y="411"/>
                </a:lnTo>
                <a:lnTo>
                  <a:pt x="11313" y="501"/>
                </a:lnTo>
                <a:lnTo>
                  <a:pt x="11376" y="523"/>
                </a:lnTo>
                <a:lnTo>
                  <a:pt x="11345" y="565"/>
                </a:lnTo>
                <a:lnTo>
                  <a:pt x="11432" y="626"/>
                </a:lnTo>
                <a:lnTo>
                  <a:pt x="11479" y="626"/>
                </a:lnTo>
                <a:lnTo>
                  <a:pt x="11489" y="533"/>
                </a:lnTo>
                <a:lnTo>
                  <a:pt x="11520" y="523"/>
                </a:lnTo>
                <a:lnTo>
                  <a:pt x="11536" y="440"/>
                </a:lnTo>
                <a:lnTo>
                  <a:pt x="11630" y="411"/>
                </a:lnTo>
                <a:lnTo>
                  <a:pt x="11494" y="337"/>
                </a:lnTo>
                <a:lnTo>
                  <a:pt x="11442" y="295"/>
                </a:lnTo>
                <a:close/>
                <a:moveTo>
                  <a:pt x="6773" y="369"/>
                </a:moveTo>
                <a:lnTo>
                  <a:pt x="6747" y="411"/>
                </a:lnTo>
                <a:lnTo>
                  <a:pt x="6778" y="430"/>
                </a:lnTo>
                <a:lnTo>
                  <a:pt x="6721" y="462"/>
                </a:lnTo>
                <a:lnTo>
                  <a:pt x="6804" y="472"/>
                </a:lnTo>
                <a:lnTo>
                  <a:pt x="6846" y="501"/>
                </a:lnTo>
                <a:lnTo>
                  <a:pt x="6903" y="513"/>
                </a:lnTo>
                <a:lnTo>
                  <a:pt x="6919" y="472"/>
                </a:lnTo>
                <a:lnTo>
                  <a:pt x="6919" y="420"/>
                </a:lnTo>
                <a:lnTo>
                  <a:pt x="6841" y="388"/>
                </a:lnTo>
                <a:lnTo>
                  <a:pt x="6773" y="369"/>
                </a:lnTo>
                <a:close/>
                <a:moveTo>
                  <a:pt x="14693" y="369"/>
                </a:moveTo>
                <a:lnTo>
                  <a:pt x="14672" y="379"/>
                </a:lnTo>
                <a:lnTo>
                  <a:pt x="14688" y="513"/>
                </a:lnTo>
                <a:lnTo>
                  <a:pt x="14879" y="472"/>
                </a:lnTo>
                <a:lnTo>
                  <a:pt x="14863" y="430"/>
                </a:lnTo>
                <a:lnTo>
                  <a:pt x="14728" y="379"/>
                </a:lnTo>
                <a:lnTo>
                  <a:pt x="14693" y="369"/>
                </a:lnTo>
                <a:close/>
                <a:moveTo>
                  <a:pt x="7006" y="411"/>
                </a:moveTo>
                <a:lnTo>
                  <a:pt x="6985" y="449"/>
                </a:lnTo>
                <a:lnTo>
                  <a:pt x="6975" y="491"/>
                </a:lnTo>
                <a:lnTo>
                  <a:pt x="6996" y="513"/>
                </a:lnTo>
                <a:lnTo>
                  <a:pt x="7063" y="491"/>
                </a:lnTo>
                <a:lnTo>
                  <a:pt x="7095" y="462"/>
                </a:lnTo>
                <a:lnTo>
                  <a:pt x="7074" y="420"/>
                </a:lnTo>
                <a:lnTo>
                  <a:pt x="7053" y="420"/>
                </a:lnTo>
                <a:lnTo>
                  <a:pt x="7006" y="411"/>
                </a:lnTo>
                <a:close/>
                <a:moveTo>
                  <a:pt x="6509" y="420"/>
                </a:moveTo>
                <a:lnTo>
                  <a:pt x="6447" y="449"/>
                </a:lnTo>
                <a:lnTo>
                  <a:pt x="6436" y="462"/>
                </a:lnTo>
                <a:lnTo>
                  <a:pt x="6504" y="462"/>
                </a:lnTo>
                <a:lnTo>
                  <a:pt x="6561" y="440"/>
                </a:lnTo>
                <a:lnTo>
                  <a:pt x="6530" y="420"/>
                </a:lnTo>
                <a:lnTo>
                  <a:pt x="6509" y="420"/>
                </a:lnTo>
                <a:close/>
                <a:moveTo>
                  <a:pt x="11687" y="449"/>
                </a:moveTo>
                <a:lnTo>
                  <a:pt x="11609" y="472"/>
                </a:lnTo>
                <a:lnTo>
                  <a:pt x="11635" y="501"/>
                </a:lnTo>
                <a:lnTo>
                  <a:pt x="11614" y="533"/>
                </a:lnTo>
                <a:lnTo>
                  <a:pt x="11687" y="552"/>
                </a:lnTo>
                <a:lnTo>
                  <a:pt x="11769" y="513"/>
                </a:lnTo>
                <a:lnTo>
                  <a:pt x="11708" y="491"/>
                </a:lnTo>
                <a:lnTo>
                  <a:pt x="11687" y="449"/>
                </a:lnTo>
                <a:close/>
                <a:moveTo>
                  <a:pt x="6467" y="481"/>
                </a:moveTo>
                <a:lnTo>
                  <a:pt x="6405" y="491"/>
                </a:lnTo>
                <a:lnTo>
                  <a:pt x="6349" y="523"/>
                </a:lnTo>
                <a:lnTo>
                  <a:pt x="6384" y="565"/>
                </a:lnTo>
                <a:lnTo>
                  <a:pt x="6478" y="533"/>
                </a:lnTo>
                <a:lnTo>
                  <a:pt x="6514" y="501"/>
                </a:lnTo>
                <a:lnTo>
                  <a:pt x="6467" y="481"/>
                </a:lnTo>
                <a:close/>
                <a:moveTo>
                  <a:pt x="7027" y="513"/>
                </a:moveTo>
                <a:lnTo>
                  <a:pt x="7022" y="542"/>
                </a:lnTo>
                <a:lnTo>
                  <a:pt x="7089" y="552"/>
                </a:lnTo>
                <a:lnTo>
                  <a:pt x="7110" y="552"/>
                </a:lnTo>
                <a:lnTo>
                  <a:pt x="7121" y="533"/>
                </a:lnTo>
                <a:lnTo>
                  <a:pt x="7105" y="523"/>
                </a:lnTo>
                <a:lnTo>
                  <a:pt x="7027" y="513"/>
                </a:lnTo>
                <a:close/>
                <a:moveTo>
                  <a:pt x="6240" y="533"/>
                </a:moveTo>
                <a:lnTo>
                  <a:pt x="6177" y="552"/>
                </a:lnTo>
                <a:lnTo>
                  <a:pt x="6115" y="552"/>
                </a:lnTo>
                <a:lnTo>
                  <a:pt x="5986" y="616"/>
                </a:lnTo>
                <a:lnTo>
                  <a:pt x="5861" y="687"/>
                </a:lnTo>
                <a:lnTo>
                  <a:pt x="5903" y="719"/>
                </a:lnTo>
                <a:lnTo>
                  <a:pt x="5975" y="696"/>
                </a:lnTo>
                <a:lnTo>
                  <a:pt x="6085" y="655"/>
                </a:lnTo>
                <a:lnTo>
                  <a:pt x="6120" y="645"/>
                </a:lnTo>
                <a:lnTo>
                  <a:pt x="6177" y="616"/>
                </a:lnTo>
                <a:lnTo>
                  <a:pt x="6240" y="533"/>
                </a:lnTo>
                <a:close/>
                <a:moveTo>
                  <a:pt x="14905" y="542"/>
                </a:moveTo>
                <a:lnTo>
                  <a:pt x="14837" y="584"/>
                </a:lnTo>
                <a:lnTo>
                  <a:pt x="14827" y="626"/>
                </a:lnTo>
                <a:lnTo>
                  <a:pt x="14843" y="667"/>
                </a:lnTo>
                <a:lnTo>
                  <a:pt x="14770" y="667"/>
                </a:lnTo>
                <a:lnTo>
                  <a:pt x="14714" y="719"/>
                </a:lnTo>
                <a:lnTo>
                  <a:pt x="14667" y="696"/>
                </a:lnTo>
                <a:lnTo>
                  <a:pt x="14568" y="706"/>
                </a:lnTo>
                <a:lnTo>
                  <a:pt x="14568" y="738"/>
                </a:lnTo>
                <a:lnTo>
                  <a:pt x="14469" y="748"/>
                </a:lnTo>
                <a:lnTo>
                  <a:pt x="14417" y="799"/>
                </a:lnTo>
                <a:lnTo>
                  <a:pt x="14370" y="799"/>
                </a:lnTo>
                <a:lnTo>
                  <a:pt x="14356" y="873"/>
                </a:lnTo>
                <a:lnTo>
                  <a:pt x="14412" y="924"/>
                </a:lnTo>
                <a:lnTo>
                  <a:pt x="14330" y="934"/>
                </a:lnTo>
                <a:lnTo>
                  <a:pt x="14226" y="934"/>
                </a:lnTo>
                <a:lnTo>
                  <a:pt x="14163" y="953"/>
                </a:lnTo>
                <a:lnTo>
                  <a:pt x="14215" y="1065"/>
                </a:lnTo>
                <a:lnTo>
                  <a:pt x="14288" y="1158"/>
                </a:lnTo>
                <a:lnTo>
                  <a:pt x="14184" y="1097"/>
                </a:lnTo>
                <a:lnTo>
                  <a:pt x="14097" y="1107"/>
                </a:lnTo>
                <a:lnTo>
                  <a:pt x="14040" y="1149"/>
                </a:lnTo>
                <a:lnTo>
                  <a:pt x="14085" y="1232"/>
                </a:lnTo>
                <a:lnTo>
                  <a:pt x="14033" y="1210"/>
                </a:lnTo>
                <a:lnTo>
                  <a:pt x="14014" y="1107"/>
                </a:lnTo>
                <a:lnTo>
                  <a:pt x="13967" y="1046"/>
                </a:lnTo>
                <a:lnTo>
                  <a:pt x="13946" y="1046"/>
                </a:lnTo>
                <a:lnTo>
                  <a:pt x="13988" y="1129"/>
                </a:lnTo>
                <a:lnTo>
                  <a:pt x="13936" y="1200"/>
                </a:lnTo>
                <a:lnTo>
                  <a:pt x="14024" y="1293"/>
                </a:lnTo>
                <a:lnTo>
                  <a:pt x="14029" y="1405"/>
                </a:lnTo>
                <a:lnTo>
                  <a:pt x="14059" y="1466"/>
                </a:lnTo>
                <a:lnTo>
                  <a:pt x="14111" y="1476"/>
                </a:lnTo>
                <a:lnTo>
                  <a:pt x="14118" y="1550"/>
                </a:lnTo>
                <a:lnTo>
                  <a:pt x="14163" y="1611"/>
                </a:lnTo>
                <a:lnTo>
                  <a:pt x="14144" y="1662"/>
                </a:lnTo>
                <a:lnTo>
                  <a:pt x="14148" y="1723"/>
                </a:lnTo>
                <a:lnTo>
                  <a:pt x="14106" y="1755"/>
                </a:lnTo>
                <a:lnTo>
                  <a:pt x="14101" y="1797"/>
                </a:lnTo>
                <a:lnTo>
                  <a:pt x="14045" y="1774"/>
                </a:lnTo>
                <a:lnTo>
                  <a:pt x="14080" y="1611"/>
                </a:lnTo>
                <a:lnTo>
                  <a:pt x="14076" y="1527"/>
                </a:lnTo>
                <a:lnTo>
                  <a:pt x="14003" y="1457"/>
                </a:lnTo>
                <a:lnTo>
                  <a:pt x="13962" y="1303"/>
                </a:lnTo>
                <a:lnTo>
                  <a:pt x="13920" y="1219"/>
                </a:lnTo>
                <a:lnTo>
                  <a:pt x="13878" y="1190"/>
                </a:lnTo>
                <a:lnTo>
                  <a:pt x="13889" y="1097"/>
                </a:lnTo>
                <a:lnTo>
                  <a:pt x="13859" y="1036"/>
                </a:lnTo>
                <a:lnTo>
                  <a:pt x="13739" y="1004"/>
                </a:lnTo>
                <a:lnTo>
                  <a:pt x="13713" y="1027"/>
                </a:lnTo>
                <a:lnTo>
                  <a:pt x="13718" y="1129"/>
                </a:lnTo>
                <a:lnTo>
                  <a:pt x="13671" y="1232"/>
                </a:lnTo>
                <a:lnTo>
                  <a:pt x="13682" y="1271"/>
                </a:lnTo>
                <a:lnTo>
                  <a:pt x="13734" y="1364"/>
                </a:lnTo>
                <a:lnTo>
                  <a:pt x="13734" y="1415"/>
                </a:lnTo>
                <a:lnTo>
                  <a:pt x="13791" y="1425"/>
                </a:lnTo>
                <a:lnTo>
                  <a:pt x="13800" y="1447"/>
                </a:lnTo>
                <a:lnTo>
                  <a:pt x="13863" y="1508"/>
                </a:lnTo>
                <a:lnTo>
                  <a:pt x="13852" y="1569"/>
                </a:lnTo>
                <a:lnTo>
                  <a:pt x="13656" y="1437"/>
                </a:lnTo>
                <a:lnTo>
                  <a:pt x="13583" y="1405"/>
                </a:lnTo>
                <a:lnTo>
                  <a:pt x="13444" y="1373"/>
                </a:lnTo>
                <a:lnTo>
                  <a:pt x="13433" y="1415"/>
                </a:lnTo>
                <a:lnTo>
                  <a:pt x="13496" y="1476"/>
                </a:lnTo>
                <a:lnTo>
                  <a:pt x="13463" y="1550"/>
                </a:lnTo>
                <a:lnTo>
                  <a:pt x="13397" y="1476"/>
                </a:lnTo>
                <a:lnTo>
                  <a:pt x="13345" y="1527"/>
                </a:lnTo>
                <a:lnTo>
                  <a:pt x="13263" y="1527"/>
                </a:lnTo>
                <a:lnTo>
                  <a:pt x="13241" y="1569"/>
                </a:lnTo>
                <a:lnTo>
                  <a:pt x="13185" y="1559"/>
                </a:lnTo>
                <a:lnTo>
                  <a:pt x="13211" y="1489"/>
                </a:lnTo>
                <a:lnTo>
                  <a:pt x="13173" y="1476"/>
                </a:lnTo>
                <a:lnTo>
                  <a:pt x="13039" y="1579"/>
                </a:lnTo>
                <a:lnTo>
                  <a:pt x="12956" y="1630"/>
                </a:lnTo>
                <a:lnTo>
                  <a:pt x="12961" y="1704"/>
                </a:lnTo>
                <a:lnTo>
                  <a:pt x="12893" y="1723"/>
                </a:lnTo>
                <a:lnTo>
                  <a:pt x="12853" y="1681"/>
                </a:lnTo>
                <a:lnTo>
                  <a:pt x="12841" y="1620"/>
                </a:lnTo>
                <a:lnTo>
                  <a:pt x="12893" y="1611"/>
                </a:lnTo>
                <a:lnTo>
                  <a:pt x="12858" y="1550"/>
                </a:lnTo>
                <a:lnTo>
                  <a:pt x="12728" y="1508"/>
                </a:lnTo>
                <a:lnTo>
                  <a:pt x="12775" y="1579"/>
                </a:lnTo>
                <a:lnTo>
                  <a:pt x="12764" y="1652"/>
                </a:lnTo>
                <a:lnTo>
                  <a:pt x="12816" y="1723"/>
                </a:lnTo>
                <a:lnTo>
                  <a:pt x="12806" y="1806"/>
                </a:lnTo>
                <a:lnTo>
                  <a:pt x="12754" y="1765"/>
                </a:lnTo>
                <a:lnTo>
                  <a:pt x="12712" y="1755"/>
                </a:lnTo>
                <a:lnTo>
                  <a:pt x="12624" y="1867"/>
                </a:lnTo>
                <a:lnTo>
                  <a:pt x="12671" y="1960"/>
                </a:lnTo>
                <a:lnTo>
                  <a:pt x="12634" y="1989"/>
                </a:lnTo>
                <a:lnTo>
                  <a:pt x="12511" y="1919"/>
                </a:lnTo>
                <a:lnTo>
                  <a:pt x="12485" y="1960"/>
                </a:lnTo>
                <a:lnTo>
                  <a:pt x="12521" y="2012"/>
                </a:lnTo>
                <a:lnTo>
                  <a:pt x="12526" y="2073"/>
                </a:lnTo>
                <a:lnTo>
                  <a:pt x="12485" y="2041"/>
                </a:lnTo>
                <a:lnTo>
                  <a:pt x="12417" y="2002"/>
                </a:lnTo>
                <a:lnTo>
                  <a:pt x="12386" y="1826"/>
                </a:lnTo>
                <a:lnTo>
                  <a:pt x="12297" y="1745"/>
                </a:lnTo>
                <a:lnTo>
                  <a:pt x="12330" y="1733"/>
                </a:lnTo>
                <a:lnTo>
                  <a:pt x="12547" y="1826"/>
                </a:lnTo>
                <a:lnTo>
                  <a:pt x="12615" y="1797"/>
                </a:lnTo>
                <a:lnTo>
                  <a:pt x="12655" y="1733"/>
                </a:lnTo>
                <a:lnTo>
                  <a:pt x="12641" y="1652"/>
                </a:lnTo>
                <a:lnTo>
                  <a:pt x="12599" y="1601"/>
                </a:lnTo>
                <a:lnTo>
                  <a:pt x="12407" y="1466"/>
                </a:lnTo>
                <a:lnTo>
                  <a:pt x="12283" y="1437"/>
                </a:lnTo>
                <a:lnTo>
                  <a:pt x="12200" y="1364"/>
                </a:lnTo>
                <a:lnTo>
                  <a:pt x="12158" y="1405"/>
                </a:lnTo>
                <a:lnTo>
                  <a:pt x="12101" y="1335"/>
                </a:lnTo>
                <a:lnTo>
                  <a:pt x="12153" y="1303"/>
                </a:lnTo>
                <a:lnTo>
                  <a:pt x="12007" y="1219"/>
                </a:lnTo>
                <a:lnTo>
                  <a:pt x="11934" y="1242"/>
                </a:lnTo>
                <a:lnTo>
                  <a:pt x="11857" y="1242"/>
                </a:lnTo>
                <a:lnTo>
                  <a:pt x="11800" y="1335"/>
                </a:lnTo>
                <a:lnTo>
                  <a:pt x="11727" y="1322"/>
                </a:lnTo>
                <a:lnTo>
                  <a:pt x="11635" y="1373"/>
                </a:lnTo>
                <a:lnTo>
                  <a:pt x="11526" y="1518"/>
                </a:lnTo>
                <a:lnTo>
                  <a:pt x="11458" y="1611"/>
                </a:lnTo>
                <a:lnTo>
                  <a:pt x="11364" y="1835"/>
                </a:lnTo>
                <a:lnTo>
                  <a:pt x="11287" y="2002"/>
                </a:lnTo>
                <a:lnTo>
                  <a:pt x="11199" y="2124"/>
                </a:lnTo>
                <a:lnTo>
                  <a:pt x="11079" y="2227"/>
                </a:lnTo>
                <a:lnTo>
                  <a:pt x="11039" y="2310"/>
                </a:lnTo>
                <a:lnTo>
                  <a:pt x="11060" y="2596"/>
                </a:lnTo>
                <a:lnTo>
                  <a:pt x="11079" y="2730"/>
                </a:lnTo>
                <a:lnTo>
                  <a:pt x="11147" y="2791"/>
                </a:lnTo>
                <a:lnTo>
                  <a:pt x="11183" y="2782"/>
                </a:lnTo>
                <a:lnTo>
                  <a:pt x="11277" y="2637"/>
                </a:lnTo>
                <a:lnTo>
                  <a:pt x="11313" y="2721"/>
                </a:lnTo>
                <a:lnTo>
                  <a:pt x="11360" y="2894"/>
                </a:lnTo>
                <a:lnTo>
                  <a:pt x="11407" y="3039"/>
                </a:lnTo>
                <a:lnTo>
                  <a:pt x="11410" y="3055"/>
                </a:lnTo>
                <a:lnTo>
                  <a:pt x="11350" y="3090"/>
                </a:lnTo>
                <a:lnTo>
                  <a:pt x="11360" y="3141"/>
                </a:lnTo>
                <a:lnTo>
                  <a:pt x="11411" y="3212"/>
                </a:lnTo>
                <a:lnTo>
                  <a:pt x="11426" y="3154"/>
                </a:lnTo>
                <a:lnTo>
                  <a:pt x="11428" y="3160"/>
                </a:lnTo>
                <a:lnTo>
                  <a:pt x="11484" y="3151"/>
                </a:lnTo>
                <a:lnTo>
                  <a:pt x="11510" y="3048"/>
                </a:lnTo>
                <a:lnTo>
                  <a:pt x="11572" y="3058"/>
                </a:lnTo>
                <a:lnTo>
                  <a:pt x="11593" y="2936"/>
                </a:lnTo>
                <a:lnTo>
                  <a:pt x="11598" y="2721"/>
                </a:lnTo>
                <a:lnTo>
                  <a:pt x="11645" y="2689"/>
                </a:lnTo>
                <a:lnTo>
                  <a:pt x="11682" y="2544"/>
                </a:lnTo>
                <a:lnTo>
                  <a:pt x="11630" y="2474"/>
                </a:lnTo>
                <a:lnTo>
                  <a:pt x="11588" y="2390"/>
                </a:lnTo>
                <a:lnTo>
                  <a:pt x="11609" y="2217"/>
                </a:lnTo>
                <a:lnTo>
                  <a:pt x="11692" y="2114"/>
                </a:lnTo>
                <a:lnTo>
                  <a:pt x="11760" y="2021"/>
                </a:lnTo>
                <a:lnTo>
                  <a:pt x="11743" y="1951"/>
                </a:lnTo>
                <a:lnTo>
                  <a:pt x="11779" y="1867"/>
                </a:lnTo>
                <a:lnTo>
                  <a:pt x="11857" y="1835"/>
                </a:lnTo>
                <a:lnTo>
                  <a:pt x="11925" y="1887"/>
                </a:lnTo>
                <a:lnTo>
                  <a:pt x="11934" y="1938"/>
                </a:lnTo>
                <a:lnTo>
                  <a:pt x="11909" y="1960"/>
                </a:lnTo>
                <a:lnTo>
                  <a:pt x="11816" y="2092"/>
                </a:lnTo>
                <a:lnTo>
                  <a:pt x="11779" y="2166"/>
                </a:lnTo>
                <a:lnTo>
                  <a:pt x="11764" y="2236"/>
                </a:lnTo>
                <a:lnTo>
                  <a:pt x="11795" y="2349"/>
                </a:lnTo>
                <a:lnTo>
                  <a:pt x="11795" y="2474"/>
                </a:lnTo>
                <a:lnTo>
                  <a:pt x="11847" y="2516"/>
                </a:lnTo>
                <a:lnTo>
                  <a:pt x="11883" y="2586"/>
                </a:lnTo>
                <a:lnTo>
                  <a:pt x="11960" y="2554"/>
                </a:lnTo>
                <a:lnTo>
                  <a:pt x="12045" y="2516"/>
                </a:lnTo>
                <a:lnTo>
                  <a:pt x="12132" y="2503"/>
                </a:lnTo>
                <a:lnTo>
                  <a:pt x="12189" y="2567"/>
                </a:lnTo>
                <a:lnTo>
                  <a:pt x="12142" y="2637"/>
                </a:lnTo>
                <a:lnTo>
                  <a:pt x="12090" y="2637"/>
                </a:lnTo>
                <a:lnTo>
                  <a:pt x="12033" y="2618"/>
                </a:lnTo>
                <a:lnTo>
                  <a:pt x="11972" y="2637"/>
                </a:lnTo>
                <a:lnTo>
                  <a:pt x="11915" y="2670"/>
                </a:lnTo>
                <a:lnTo>
                  <a:pt x="11925" y="2740"/>
                </a:lnTo>
                <a:lnTo>
                  <a:pt x="11960" y="2782"/>
                </a:lnTo>
                <a:lnTo>
                  <a:pt x="11977" y="2759"/>
                </a:lnTo>
                <a:lnTo>
                  <a:pt x="11977" y="2833"/>
                </a:lnTo>
                <a:lnTo>
                  <a:pt x="11977" y="2926"/>
                </a:lnTo>
                <a:lnTo>
                  <a:pt x="11934" y="2926"/>
                </a:lnTo>
                <a:lnTo>
                  <a:pt x="11889" y="2833"/>
                </a:lnTo>
                <a:lnTo>
                  <a:pt x="11847" y="2875"/>
                </a:lnTo>
                <a:lnTo>
                  <a:pt x="11826" y="2955"/>
                </a:lnTo>
                <a:lnTo>
                  <a:pt x="11831" y="3048"/>
                </a:lnTo>
                <a:lnTo>
                  <a:pt x="11852" y="3151"/>
                </a:lnTo>
                <a:lnTo>
                  <a:pt x="11785" y="3193"/>
                </a:lnTo>
                <a:lnTo>
                  <a:pt x="11774" y="3253"/>
                </a:lnTo>
                <a:lnTo>
                  <a:pt x="11727" y="3253"/>
                </a:lnTo>
                <a:lnTo>
                  <a:pt x="11722" y="3221"/>
                </a:lnTo>
                <a:lnTo>
                  <a:pt x="11671" y="3202"/>
                </a:lnTo>
                <a:lnTo>
                  <a:pt x="11609" y="3244"/>
                </a:lnTo>
                <a:lnTo>
                  <a:pt x="11531" y="3305"/>
                </a:lnTo>
                <a:lnTo>
                  <a:pt x="11500" y="3347"/>
                </a:lnTo>
                <a:lnTo>
                  <a:pt x="11475" y="3305"/>
                </a:lnTo>
                <a:lnTo>
                  <a:pt x="11411" y="3253"/>
                </a:lnTo>
                <a:lnTo>
                  <a:pt x="11385" y="3286"/>
                </a:lnTo>
                <a:lnTo>
                  <a:pt x="11334" y="3305"/>
                </a:lnTo>
                <a:lnTo>
                  <a:pt x="11334" y="3263"/>
                </a:lnTo>
                <a:lnTo>
                  <a:pt x="11282" y="3234"/>
                </a:lnTo>
                <a:lnTo>
                  <a:pt x="11282" y="3183"/>
                </a:lnTo>
                <a:lnTo>
                  <a:pt x="11267" y="3119"/>
                </a:lnTo>
                <a:lnTo>
                  <a:pt x="11298" y="3029"/>
                </a:lnTo>
                <a:lnTo>
                  <a:pt x="11313" y="3039"/>
                </a:lnTo>
                <a:lnTo>
                  <a:pt x="11324" y="2987"/>
                </a:lnTo>
                <a:lnTo>
                  <a:pt x="11298" y="2965"/>
                </a:lnTo>
                <a:lnTo>
                  <a:pt x="11293" y="2936"/>
                </a:lnTo>
                <a:lnTo>
                  <a:pt x="11308" y="2894"/>
                </a:lnTo>
                <a:lnTo>
                  <a:pt x="11308" y="2833"/>
                </a:lnTo>
                <a:lnTo>
                  <a:pt x="11272" y="2862"/>
                </a:lnTo>
                <a:lnTo>
                  <a:pt x="11256" y="2894"/>
                </a:lnTo>
                <a:lnTo>
                  <a:pt x="11215" y="2904"/>
                </a:lnTo>
                <a:lnTo>
                  <a:pt x="11199" y="2945"/>
                </a:lnTo>
                <a:lnTo>
                  <a:pt x="11194" y="2978"/>
                </a:lnTo>
                <a:lnTo>
                  <a:pt x="11199" y="3109"/>
                </a:lnTo>
                <a:lnTo>
                  <a:pt x="11220" y="3183"/>
                </a:lnTo>
                <a:lnTo>
                  <a:pt x="11225" y="3253"/>
                </a:lnTo>
                <a:lnTo>
                  <a:pt x="11241" y="3305"/>
                </a:lnTo>
                <a:lnTo>
                  <a:pt x="11209" y="3366"/>
                </a:lnTo>
                <a:lnTo>
                  <a:pt x="11199" y="3337"/>
                </a:lnTo>
                <a:lnTo>
                  <a:pt x="11157" y="3347"/>
                </a:lnTo>
                <a:lnTo>
                  <a:pt x="11147" y="3375"/>
                </a:lnTo>
                <a:lnTo>
                  <a:pt x="11105" y="3375"/>
                </a:lnTo>
                <a:lnTo>
                  <a:pt x="11039" y="3427"/>
                </a:lnTo>
                <a:lnTo>
                  <a:pt x="10997" y="3622"/>
                </a:lnTo>
                <a:lnTo>
                  <a:pt x="10971" y="3655"/>
                </a:lnTo>
                <a:lnTo>
                  <a:pt x="10930" y="3683"/>
                </a:lnTo>
                <a:lnTo>
                  <a:pt x="10883" y="3716"/>
                </a:lnTo>
                <a:lnTo>
                  <a:pt x="10867" y="3818"/>
                </a:lnTo>
                <a:lnTo>
                  <a:pt x="10743" y="3921"/>
                </a:lnTo>
                <a:lnTo>
                  <a:pt x="10691" y="3860"/>
                </a:lnTo>
                <a:lnTo>
                  <a:pt x="10707" y="4014"/>
                </a:lnTo>
                <a:lnTo>
                  <a:pt x="10619" y="3982"/>
                </a:lnTo>
                <a:lnTo>
                  <a:pt x="10551" y="4014"/>
                </a:lnTo>
                <a:lnTo>
                  <a:pt x="10556" y="4107"/>
                </a:lnTo>
                <a:lnTo>
                  <a:pt x="10639" y="4158"/>
                </a:lnTo>
                <a:lnTo>
                  <a:pt x="10681" y="4229"/>
                </a:lnTo>
                <a:lnTo>
                  <a:pt x="10738" y="4383"/>
                </a:lnTo>
                <a:lnTo>
                  <a:pt x="10728" y="4649"/>
                </a:lnTo>
                <a:lnTo>
                  <a:pt x="10697" y="4733"/>
                </a:lnTo>
                <a:lnTo>
                  <a:pt x="10608" y="4733"/>
                </a:lnTo>
                <a:lnTo>
                  <a:pt x="10561" y="4742"/>
                </a:lnTo>
                <a:lnTo>
                  <a:pt x="10504" y="4723"/>
                </a:lnTo>
                <a:lnTo>
                  <a:pt x="10432" y="4723"/>
                </a:lnTo>
                <a:lnTo>
                  <a:pt x="10365" y="4701"/>
                </a:lnTo>
                <a:lnTo>
                  <a:pt x="10287" y="4794"/>
                </a:lnTo>
                <a:lnTo>
                  <a:pt x="10308" y="4855"/>
                </a:lnTo>
                <a:lnTo>
                  <a:pt x="10302" y="4948"/>
                </a:lnTo>
                <a:lnTo>
                  <a:pt x="10302" y="4989"/>
                </a:lnTo>
                <a:lnTo>
                  <a:pt x="10313" y="5041"/>
                </a:lnTo>
                <a:lnTo>
                  <a:pt x="10313" y="5102"/>
                </a:lnTo>
                <a:lnTo>
                  <a:pt x="10297" y="5185"/>
                </a:lnTo>
                <a:lnTo>
                  <a:pt x="10292" y="5236"/>
                </a:lnTo>
                <a:lnTo>
                  <a:pt x="10271" y="5288"/>
                </a:lnTo>
                <a:lnTo>
                  <a:pt x="10266" y="5378"/>
                </a:lnTo>
                <a:lnTo>
                  <a:pt x="10276" y="5429"/>
                </a:lnTo>
                <a:lnTo>
                  <a:pt x="10302" y="5442"/>
                </a:lnTo>
                <a:lnTo>
                  <a:pt x="10308" y="5522"/>
                </a:lnTo>
                <a:lnTo>
                  <a:pt x="10297" y="5625"/>
                </a:lnTo>
                <a:lnTo>
                  <a:pt x="10328" y="5615"/>
                </a:lnTo>
                <a:lnTo>
                  <a:pt x="10360" y="5634"/>
                </a:lnTo>
                <a:lnTo>
                  <a:pt x="10380" y="5605"/>
                </a:lnTo>
                <a:lnTo>
                  <a:pt x="10432" y="5625"/>
                </a:lnTo>
                <a:lnTo>
                  <a:pt x="10448" y="5708"/>
                </a:lnTo>
                <a:lnTo>
                  <a:pt x="10469" y="5750"/>
                </a:lnTo>
                <a:lnTo>
                  <a:pt x="10470" y="5750"/>
                </a:lnTo>
                <a:lnTo>
                  <a:pt x="10453" y="5820"/>
                </a:lnTo>
                <a:lnTo>
                  <a:pt x="10412" y="5965"/>
                </a:lnTo>
                <a:lnTo>
                  <a:pt x="10370" y="6016"/>
                </a:lnTo>
                <a:lnTo>
                  <a:pt x="10313" y="6077"/>
                </a:lnTo>
                <a:lnTo>
                  <a:pt x="10276" y="6170"/>
                </a:lnTo>
                <a:lnTo>
                  <a:pt x="10266" y="6241"/>
                </a:lnTo>
                <a:lnTo>
                  <a:pt x="10240" y="6353"/>
                </a:lnTo>
                <a:lnTo>
                  <a:pt x="10250" y="6520"/>
                </a:lnTo>
                <a:lnTo>
                  <a:pt x="10198" y="6632"/>
                </a:lnTo>
                <a:lnTo>
                  <a:pt x="10168" y="6674"/>
                </a:lnTo>
                <a:lnTo>
                  <a:pt x="10121" y="6764"/>
                </a:lnTo>
                <a:lnTo>
                  <a:pt x="10064" y="6776"/>
                </a:lnTo>
                <a:lnTo>
                  <a:pt x="10033" y="6828"/>
                </a:lnTo>
                <a:lnTo>
                  <a:pt x="9991" y="6969"/>
                </a:lnTo>
                <a:lnTo>
                  <a:pt x="9951" y="7020"/>
                </a:lnTo>
                <a:lnTo>
                  <a:pt x="9929" y="7104"/>
                </a:lnTo>
                <a:lnTo>
                  <a:pt x="9929" y="7174"/>
                </a:lnTo>
                <a:lnTo>
                  <a:pt x="9913" y="7258"/>
                </a:lnTo>
                <a:lnTo>
                  <a:pt x="9894" y="7277"/>
                </a:lnTo>
                <a:lnTo>
                  <a:pt x="9857" y="7360"/>
                </a:lnTo>
                <a:lnTo>
                  <a:pt x="9836" y="7453"/>
                </a:lnTo>
                <a:lnTo>
                  <a:pt x="9842" y="7495"/>
                </a:lnTo>
                <a:lnTo>
                  <a:pt x="9821" y="7566"/>
                </a:lnTo>
                <a:lnTo>
                  <a:pt x="9795" y="7607"/>
                </a:lnTo>
                <a:lnTo>
                  <a:pt x="9790" y="7668"/>
                </a:lnTo>
                <a:lnTo>
                  <a:pt x="9784" y="7729"/>
                </a:lnTo>
                <a:lnTo>
                  <a:pt x="9816" y="7790"/>
                </a:lnTo>
                <a:lnTo>
                  <a:pt x="9831" y="7855"/>
                </a:lnTo>
                <a:lnTo>
                  <a:pt x="9826" y="7925"/>
                </a:lnTo>
                <a:lnTo>
                  <a:pt x="9831" y="7996"/>
                </a:lnTo>
                <a:lnTo>
                  <a:pt x="9836" y="8130"/>
                </a:lnTo>
                <a:lnTo>
                  <a:pt x="9826" y="8252"/>
                </a:lnTo>
                <a:lnTo>
                  <a:pt x="9810" y="8326"/>
                </a:lnTo>
                <a:lnTo>
                  <a:pt x="9816" y="8397"/>
                </a:lnTo>
                <a:lnTo>
                  <a:pt x="9800" y="8471"/>
                </a:lnTo>
                <a:lnTo>
                  <a:pt x="9769" y="8560"/>
                </a:lnTo>
                <a:lnTo>
                  <a:pt x="9743" y="8593"/>
                </a:lnTo>
                <a:lnTo>
                  <a:pt x="9774" y="8644"/>
                </a:lnTo>
                <a:lnTo>
                  <a:pt x="9800" y="8747"/>
                </a:lnTo>
                <a:lnTo>
                  <a:pt x="9790" y="8807"/>
                </a:lnTo>
                <a:lnTo>
                  <a:pt x="9800" y="8910"/>
                </a:lnTo>
                <a:lnTo>
                  <a:pt x="9805" y="8942"/>
                </a:lnTo>
                <a:lnTo>
                  <a:pt x="9826" y="8971"/>
                </a:lnTo>
                <a:lnTo>
                  <a:pt x="9826" y="8994"/>
                </a:lnTo>
                <a:lnTo>
                  <a:pt x="9842" y="9035"/>
                </a:lnTo>
                <a:lnTo>
                  <a:pt x="9868" y="9045"/>
                </a:lnTo>
                <a:lnTo>
                  <a:pt x="9899" y="9106"/>
                </a:lnTo>
                <a:lnTo>
                  <a:pt x="9913" y="9125"/>
                </a:lnTo>
                <a:lnTo>
                  <a:pt x="9925" y="9157"/>
                </a:lnTo>
                <a:lnTo>
                  <a:pt x="9929" y="9218"/>
                </a:lnTo>
                <a:lnTo>
                  <a:pt x="9946" y="9250"/>
                </a:lnTo>
                <a:lnTo>
                  <a:pt x="9960" y="9270"/>
                </a:lnTo>
                <a:lnTo>
                  <a:pt x="9981" y="9321"/>
                </a:lnTo>
                <a:lnTo>
                  <a:pt x="10007" y="9404"/>
                </a:lnTo>
                <a:lnTo>
                  <a:pt x="10012" y="9507"/>
                </a:lnTo>
                <a:lnTo>
                  <a:pt x="10023" y="9558"/>
                </a:lnTo>
                <a:lnTo>
                  <a:pt x="10054" y="9629"/>
                </a:lnTo>
                <a:lnTo>
                  <a:pt x="10095" y="9680"/>
                </a:lnTo>
                <a:lnTo>
                  <a:pt x="10111" y="9690"/>
                </a:lnTo>
                <a:lnTo>
                  <a:pt x="10153" y="9783"/>
                </a:lnTo>
                <a:lnTo>
                  <a:pt x="10205" y="9857"/>
                </a:lnTo>
                <a:lnTo>
                  <a:pt x="10261" y="9959"/>
                </a:lnTo>
                <a:lnTo>
                  <a:pt x="10323" y="10020"/>
                </a:lnTo>
                <a:lnTo>
                  <a:pt x="10339" y="10020"/>
                </a:lnTo>
                <a:lnTo>
                  <a:pt x="10349" y="10020"/>
                </a:lnTo>
                <a:lnTo>
                  <a:pt x="10412" y="9969"/>
                </a:lnTo>
                <a:lnTo>
                  <a:pt x="10453" y="9927"/>
                </a:lnTo>
                <a:lnTo>
                  <a:pt x="10525" y="9908"/>
                </a:lnTo>
                <a:lnTo>
                  <a:pt x="10561" y="9908"/>
                </a:lnTo>
                <a:lnTo>
                  <a:pt x="10603" y="9937"/>
                </a:lnTo>
                <a:lnTo>
                  <a:pt x="10629" y="9937"/>
                </a:lnTo>
                <a:lnTo>
                  <a:pt x="10681" y="9979"/>
                </a:lnTo>
                <a:lnTo>
                  <a:pt x="10754" y="9947"/>
                </a:lnTo>
                <a:lnTo>
                  <a:pt x="10789" y="9895"/>
                </a:lnTo>
                <a:lnTo>
                  <a:pt x="10883" y="9815"/>
                </a:lnTo>
                <a:lnTo>
                  <a:pt x="10930" y="9783"/>
                </a:lnTo>
                <a:lnTo>
                  <a:pt x="10982" y="9764"/>
                </a:lnTo>
                <a:lnTo>
                  <a:pt x="11034" y="9764"/>
                </a:lnTo>
                <a:lnTo>
                  <a:pt x="11079" y="9764"/>
                </a:lnTo>
                <a:lnTo>
                  <a:pt x="11121" y="9857"/>
                </a:lnTo>
                <a:lnTo>
                  <a:pt x="11143" y="9959"/>
                </a:lnTo>
                <a:lnTo>
                  <a:pt x="11173" y="10040"/>
                </a:lnTo>
                <a:lnTo>
                  <a:pt x="11220" y="10040"/>
                </a:lnTo>
                <a:lnTo>
                  <a:pt x="11241" y="10011"/>
                </a:lnTo>
                <a:lnTo>
                  <a:pt x="11261" y="10020"/>
                </a:lnTo>
                <a:lnTo>
                  <a:pt x="11324" y="9969"/>
                </a:lnTo>
                <a:lnTo>
                  <a:pt x="11324" y="10011"/>
                </a:lnTo>
                <a:lnTo>
                  <a:pt x="11339" y="10030"/>
                </a:lnTo>
                <a:lnTo>
                  <a:pt x="11350" y="10091"/>
                </a:lnTo>
                <a:lnTo>
                  <a:pt x="11376" y="10113"/>
                </a:lnTo>
                <a:lnTo>
                  <a:pt x="11402" y="10203"/>
                </a:lnTo>
                <a:lnTo>
                  <a:pt x="11390" y="10306"/>
                </a:lnTo>
                <a:lnTo>
                  <a:pt x="11371" y="10460"/>
                </a:lnTo>
                <a:lnTo>
                  <a:pt x="11381" y="10482"/>
                </a:lnTo>
                <a:lnTo>
                  <a:pt x="11371" y="10585"/>
                </a:lnTo>
                <a:lnTo>
                  <a:pt x="11355" y="10688"/>
                </a:lnTo>
                <a:lnTo>
                  <a:pt x="11339" y="10729"/>
                </a:lnTo>
                <a:lnTo>
                  <a:pt x="11339" y="10768"/>
                </a:lnTo>
                <a:lnTo>
                  <a:pt x="11376" y="10912"/>
                </a:lnTo>
                <a:lnTo>
                  <a:pt x="11416" y="11025"/>
                </a:lnTo>
                <a:lnTo>
                  <a:pt x="11479" y="11159"/>
                </a:lnTo>
                <a:lnTo>
                  <a:pt x="11531" y="11304"/>
                </a:lnTo>
                <a:lnTo>
                  <a:pt x="11546" y="11406"/>
                </a:lnTo>
                <a:lnTo>
                  <a:pt x="11557" y="11448"/>
                </a:lnTo>
                <a:lnTo>
                  <a:pt x="11552" y="11477"/>
                </a:lnTo>
                <a:lnTo>
                  <a:pt x="11583" y="11560"/>
                </a:lnTo>
                <a:lnTo>
                  <a:pt x="11593" y="11653"/>
                </a:lnTo>
                <a:lnTo>
                  <a:pt x="11609" y="11785"/>
                </a:lnTo>
                <a:lnTo>
                  <a:pt x="11588" y="11836"/>
                </a:lnTo>
                <a:lnTo>
                  <a:pt x="11583" y="11868"/>
                </a:lnTo>
                <a:lnTo>
                  <a:pt x="11598" y="11949"/>
                </a:lnTo>
                <a:lnTo>
                  <a:pt x="11614" y="12032"/>
                </a:lnTo>
                <a:lnTo>
                  <a:pt x="11630" y="12083"/>
                </a:lnTo>
                <a:lnTo>
                  <a:pt x="11635" y="12167"/>
                </a:lnTo>
                <a:lnTo>
                  <a:pt x="11630" y="12270"/>
                </a:lnTo>
                <a:lnTo>
                  <a:pt x="11609" y="12330"/>
                </a:lnTo>
                <a:lnTo>
                  <a:pt x="11572" y="12424"/>
                </a:lnTo>
                <a:lnTo>
                  <a:pt x="11557" y="12475"/>
                </a:lnTo>
                <a:lnTo>
                  <a:pt x="11536" y="12597"/>
                </a:lnTo>
                <a:lnTo>
                  <a:pt x="11531" y="12658"/>
                </a:lnTo>
                <a:lnTo>
                  <a:pt x="11510" y="12783"/>
                </a:lnTo>
                <a:lnTo>
                  <a:pt x="11500" y="12905"/>
                </a:lnTo>
                <a:lnTo>
                  <a:pt x="11505" y="12988"/>
                </a:lnTo>
                <a:lnTo>
                  <a:pt x="11510" y="13091"/>
                </a:lnTo>
                <a:lnTo>
                  <a:pt x="11557" y="13222"/>
                </a:lnTo>
                <a:lnTo>
                  <a:pt x="11567" y="13306"/>
                </a:lnTo>
                <a:lnTo>
                  <a:pt x="11598" y="13470"/>
                </a:lnTo>
                <a:lnTo>
                  <a:pt x="11630" y="13582"/>
                </a:lnTo>
                <a:lnTo>
                  <a:pt x="11649" y="13633"/>
                </a:lnTo>
                <a:lnTo>
                  <a:pt x="11656" y="13707"/>
                </a:lnTo>
                <a:lnTo>
                  <a:pt x="11656" y="13871"/>
                </a:lnTo>
                <a:lnTo>
                  <a:pt x="11671" y="14076"/>
                </a:lnTo>
                <a:lnTo>
                  <a:pt x="11687" y="14179"/>
                </a:lnTo>
                <a:lnTo>
                  <a:pt x="11696" y="14310"/>
                </a:lnTo>
                <a:lnTo>
                  <a:pt x="11717" y="14413"/>
                </a:lnTo>
                <a:lnTo>
                  <a:pt x="11760" y="14516"/>
                </a:lnTo>
                <a:lnTo>
                  <a:pt x="11795" y="14692"/>
                </a:lnTo>
                <a:lnTo>
                  <a:pt x="11821" y="14804"/>
                </a:lnTo>
                <a:lnTo>
                  <a:pt x="11842" y="14917"/>
                </a:lnTo>
                <a:lnTo>
                  <a:pt x="11842" y="15019"/>
                </a:lnTo>
                <a:lnTo>
                  <a:pt x="11821" y="15042"/>
                </a:lnTo>
                <a:lnTo>
                  <a:pt x="11837" y="15132"/>
                </a:lnTo>
                <a:lnTo>
                  <a:pt x="11831" y="15215"/>
                </a:lnTo>
                <a:lnTo>
                  <a:pt x="11837" y="15257"/>
                </a:lnTo>
                <a:lnTo>
                  <a:pt x="11842" y="15234"/>
                </a:lnTo>
                <a:lnTo>
                  <a:pt x="11863" y="15298"/>
                </a:lnTo>
                <a:lnTo>
                  <a:pt x="11883" y="15298"/>
                </a:lnTo>
                <a:lnTo>
                  <a:pt x="11904" y="15350"/>
                </a:lnTo>
                <a:lnTo>
                  <a:pt x="11930" y="15350"/>
                </a:lnTo>
                <a:lnTo>
                  <a:pt x="11967" y="15298"/>
                </a:lnTo>
                <a:lnTo>
                  <a:pt x="12019" y="15276"/>
                </a:lnTo>
                <a:lnTo>
                  <a:pt x="12080" y="15225"/>
                </a:lnTo>
                <a:lnTo>
                  <a:pt x="12106" y="15234"/>
                </a:lnTo>
                <a:lnTo>
                  <a:pt x="12142" y="15215"/>
                </a:lnTo>
                <a:lnTo>
                  <a:pt x="12205" y="15247"/>
                </a:lnTo>
                <a:lnTo>
                  <a:pt x="12236" y="15215"/>
                </a:lnTo>
                <a:lnTo>
                  <a:pt x="12271" y="15234"/>
                </a:lnTo>
                <a:lnTo>
                  <a:pt x="12283" y="15196"/>
                </a:lnTo>
                <a:lnTo>
                  <a:pt x="12313" y="15183"/>
                </a:lnTo>
                <a:lnTo>
                  <a:pt x="12375" y="15132"/>
                </a:lnTo>
                <a:lnTo>
                  <a:pt x="12422" y="15071"/>
                </a:lnTo>
                <a:lnTo>
                  <a:pt x="12469" y="14990"/>
                </a:lnTo>
                <a:lnTo>
                  <a:pt x="12542" y="14846"/>
                </a:lnTo>
                <a:lnTo>
                  <a:pt x="12577" y="14743"/>
                </a:lnTo>
                <a:lnTo>
                  <a:pt x="12599" y="14670"/>
                </a:lnTo>
                <a:lnTo>
                  <a:pt x="12624" y="14599"/>
                </a:lnTo>
                <a:lnTo>
                  <a:pt x="12634" y="14580"/>
                </a:lnTo>
                <a:lnTo>
                  <a:pt x="12676" y="14506"/>
                </a:lnTo>
                <a:lnTo>
                  <a:pt x="12692" y="14445"/>
                </a:lnTo>
                <a:lnTo>
                  <a:pt x="12702" y="14333"/>
                </a:lnTo>
                <a:lnTo>
                  <a:pt x="12723" y="14230"/>
                </a:lnTo>
                <a:lnTo>
                  <a:pt x="12728" y="14156"/>
                </a:lnTo>
                <a:lnTo>
                  <a:pt x="12712" y="14147"/>
                </a:lnTo>
                <a:lnTo>
                  <a:pt x="12707" y="14086"/>
                </a:lnTo>
                <a:lnTo>
                  <a:pt x="12733" y="14034"/>
                </a:lnTo>
                <a:lnTo>
                  <a:pt x="12806" y="13964"/>
                </a:lnTo>
                <a:lnTo>
                  <a:pt x="12858" y="13922"/>
                </a:lnTo>
                <a:lnTo>
                  <a:pt x="12884" y="13871"/>
                </a:lnTo>
                <a:lnTo>
                  <a:pt x="12893" y="13810"/>
                </a:lnTo>
                <a:lnTo>
                  <a:pt x="12879" y="13787"/>
                </a:lnTo>
                <a:lnTo>
                  <a:pt x="12888" y="13726"/>
                </a:lnTo>
                <a:lnTo>
                  <a:pt x="12893" y="13591"/>
                </a:lnTo>
                <a:lnTo>
                  <a:pt x="12884" y="13604"/>
                </a:lnTo>
                <a:lnTo>
                  <a:pt x="12884" y="13563"/>
                </a:lnTo>
                <a:lnTo>
                  <a:pt x="12874" y="13479"/>
                </a:lnTo>
                <a:lnTo>
                  <a:pt x="12848" y="13376"/>
                </a:lnTo>
                <a:lnTo>
                  <a:pt x="12853" y="13283"/>
                </a:lnTo>
                <a:lnTo>
                  <a:pt x="12879" y="13255"/>
                </a:lnTo>
                <a:lnTo>
                  <a:pt x="12926" y="13161"/>
                </a:lnTo>
                <a:lnTo>
                  <a:pt x="12952" y="13142"/>
                </a:lnTo>
                <a:lnTo>
                  <a:pt x="13023" y="12998"/>
                </a:lnTo>
                <a:lnTo>
                  <a:pt x="13091" y="12937"/>
                </a:lnTo>
                <a:lnTo>
                  <a:pt x="13148" y="12886"/>
                </a:lnTo>
                <a:lnTo>
                  <a:pt x="13190" y="12802"/>
                </a:lnTo>
                <a:lnTo>
                  <a:pt x="13216" y="12709"/>
                </a:lnTo>
                <a:lnTo>
                  <a:pt x="13237" y="12616"/>
                </a:lnTo>
                <a:lnTo>
                  <a:pt x="13225" y="12555"/>
                </a:lnTo>
                <a:lnTo>
                  <a:pt x="13225" y="12340"/>
                </a:lnTo>
                <a:lnTo>
                  <a:pt x="13220" y="12218"/>
                </a:lnTo>
                <a:lnTo>
                  <a:pt x="13225" y="12083"/>
                </a:lnTo>
                <a:lnTo>
                  <a:pt x="13216" y="12022"/>
                </a:lnTo>
                <a:lnTo>
                  <a:pt x="13195" y="11990"/>
                </a:lnTo>
                <a:lnTo>
                  <a:pt x="13173" y="11859"/>
                </a:lnTo>
                <a:lnTo>
                  <a:pt x="13152" y="11775"/>
                </a:lnTo>
                <a:lnTo>
                  <a:pt x="13159" y="11714"/>
                </a:lnTo>
                <a:lnTo>
                  <a:pt x="13152" y="11673"/>
                </a:lnTo>
                <a:lnTo>
                  <a:pt x="13169" y="11589"/>
                </a:lnTo>
                <a:lnTo>
                  <a:pt x="13169" y="11560"/>
                </a:lnTo>
                <a:lnTo>
                  <a:pt x="13133" y="11509"/>
                </a:lnTo>
                <a:lnTo>
                  <a:pt x="13126" y="11426"/>
                </a:lnTo>
                <a:lnTo>
                  <a:pt x="13159" y="11262"/>
                </a:lnTo>
                <a:lnTo>
                  <a:pt x="13185" y="11220"/>
                </a:lnTo>
                <a:lnTo>
                  <a:pt x="13195" y="11127"/>
                </a:lnTo>
                <a:lnTo>
                  <a:pt x="13216" y="11076"/>
                </a:lnTo>
                <a:lnTo>
                  <a:pt x="13225" y="10986"/>
                </a:lnTo>
                <a:lnTo>
                  <a:pt x="13246" y="10973"/>
                </a:lnTo>
                <a:lnTo>
                  <a:pt x="13263" y="10912"/>
                </a:lnTo>
                <a:lnTo>
                  <a:pt x="13303" y="10861"/>
                </a:lnTo>
                <a:lnTo>
                  <a:pt x="13319" y="10832"/>
                </a:lnTo>
                <a:lnTo>
                  <a:pt x="13334" y="10758"/>
                </a:lnTo>
                <a:lnTo>
                  <a:pt x="13402" y="10595"/>
                </a:lnTo>
                <a:lnTo>
                  <a:pt x="13458" y="10492"/>
                </a:lnTo>
                <a:lnTo>
                  <a:pt x="13548" y="10357"/>
                </a:lnTo>
                <a:lnTo>
                  <a:pt x="13609" y="10245"/>
                </a:lnTo>
                <a:lnTo>
                  <a:pt x="13677" y="10062"/>
                </a:lnTo>
                <a:lnTo>
                  <a:pt x="13729" y="9908"/>
                </a:lnTo>
                <a:lnTo>
                  <a:pt x="13781" y="9712"/>
                </a:lnTo>
                <a:lnTo>
                  <a:pt x="13816" y="9536"/>
                </a:lnTo>
                <a:lnTo>
                  <a:pt x="13842" y="9382"/>
                </a:lnTo>
                <a:lnTo>
                  <a:pt x="13859" y="9241"/>
                </a:lnTo>
                <a:lnTo>
                  <a:pt x="13868" y="9189"/>
                </a:lnTo>
                <a:lnTo>
                  <a:pt x="13868" y="9116"/>
                </a:lnTo>
                <a:lnTo>
                  <a:pt x="13873" y="9035"/>
                </a:lnTo>
                <a:lnTo>
                  <a:pt x="13873" y="8994"/>
                </a:lnTo>
                <a:lnTo>
                  <a:pt x="13852" y="8994"/>
                </a:lnTo>
                <a:lnTo>
                  <a:pt x="13826" y="9045"/>
                </a:lnTo>
                <a:lnTo>
                  <a:pt x="13795" y="9055"/>
                </a:lnTo>
                <a:lnTo>
                  <a:pt x="13769" y="9074"/>
                </a:lnTo>
                <a:lnTo>
                  <a:pt x="13748" y="9074"/>
                </a:lnTo>
                <a:lnTo>
                  <a:pt x="13713" y="9074"/>
                </a:lnTo>
                <a:lnTo>
                  <a:pt x="13692" y="9096"/>
                </a:lnTo>
                <a:lnTo>
                  <a:pt x="13661" y="9106"/>
                </a:lnTo>
                <a:lnTo>
                  <a:pt x="13609" y="9148"/>
                </a:lnTo>
                <a:lnTo>
                  <a:pt x="13541" y="9167"/>
                </a:lnTo>
                <a:lnTo>
                  <a:pt x="13484" y="9199"/>
                </a:lnTo>
                <a:lnTo>
                  <a:pt x="13454" y="9199"/>
                </a:lnTo>
                <a:lnTo>
                  <a:pt x="13428" y="9138"/>
                </a:lnTo>
                <a:lnTo>
                  <a:pt x="13418" y="9087"/>
                </a:lnTo>
                <a:lnTo>
                  <a:pt x="13397" y="9064"/>
                </a:lnTo>
                <a:lnTo>
                  <a:pt x="13371" y="9022"/>
                </a:lnTo>
                <a:lnTo>
                  <a:pt x="13407" y="8994"/>
                </a:lnTo>
                <a:lnTo>
                  <a:pt x="13407" y="8933"/>
                </a:lnTo>
                <a:lnTo>
                  <a:pt x="13392" y="8891"/>
                </a:lnTo>
                <a:lnTo>
                  <a:pt x="13360" y="8849"/>
                </a:lnTo>
                <a:lnTo>
                  <a:pt x="13340" y="8798"/>
                </a:lnTo>
                <a:lnTo>
                  <a:pt x="13303" y="8714"/>
                </a:lnTo>
                <a:lnTo>
                  <a:pt x="13267" y="8634"/>
                </a:lnTo>
                <a:lnTo>
                  <a:pt x="13185" y="8499"/>
                </a:lnTo>
                <a:lnTo>
                  <a:pt x="13148" y="8439"/>
                </a:lnTo>
                <a:lnTo>
                  <a:pt x="13126" y="8317"/>
                </a:lnTo>
                <a:lnTo>
                  <a:pt x="13086" y="8163"/>
                </a:lnTo>
                <a:lnTo>
                  <a:pt x="13049" y="8111"/>
                </a:lnTo>
                <a:lnTo>
                  <a:pt x="13023" y="8079"/>
                </a:lnTo>
                <a:lnTo>
                  <a:pt x="12997" y="7916"/>
                </a:lnTo>
                <a:lnTo>
                  <a:pt x="12987" y="7771"/>
                </a:lnTo>
                <a:lnTo>
                  <a:pt x="12997" y="7752"/>
                </a:lnTo>
                <a:lnTo>
                  <a:pt x="12977" y="7617"/>
                </a:lnTo>
                <a:lnTo>
                  <a:pt x="12966" y="7585"/>
                </a:lnTo>
                <a:lnTo>
                  <a:pt x="12893" y="7463"/>
                </a:lnTo>
                <a:lnTo>
                  <a:pt x="12888" y="7370"/>
                </a:lnTo>
                <a:lnTo>
                  <a:pt x="12900" y="7351"/>
                </a:lnTo>
                <a:lnTo>
                  <a:pt x="12841" y="7197"/>
                </a:lnTo>
                <a:lnTo>
                  <a:pt x="12822" y="7123"/>
                </a:lnTo>
                <a:lnTo>
                  <a:pt x="12796" y="7052"/>
                </a:lnTo>
                <a:lnTo>
                  <a:pt x="12744" y="6837"/>
                </a:lnTo>
                <a:lnTo>
                  <a:pt x="12702" y="6703"/>
                </a:lnTo>
                <a:lnTo>
                  <a:pt x="12671" y="6558"/>
                </a:lnTo>
                <a:lnTo>
                  <a:pt x="12676" y="6549"/>
                </a:lnTo>
                <a:lnTo>
                  <a:pt x="12728" y="6744"/>
                </a:lnTo>
                <a:lnTo>
                  <a:pt x="12759" y="6805"/>
                </a:lnTo>
                <a:lnTo>
                  <a:pt x="12780" y="6847"/>
                </a:lnTo>
                <a:lnTo>
                  <a:pt x="12790" y="6828"/>
                </a:lnTo>
                <a:lnTo>
                  <a:pt x="12806" y="6754"/>
                </a:lnTo>
                <a:lnTo>
                  <a:pt x="12816" y="6651"/>
                </a:lnTo>
                <a:lnTo>
                  <a:pt x="12832" y="6600"/>
                </a:lnTo>
                <a:lnTo>
                  <a:pt x="12837" y="6622"/>
                </a:lnTo>
                <a:lnTo>
                  <a:pt x="12832" y="6674"/>
                </a:lnTo>
                <a:lnTo>
                  <a:pt x="12832" y="6725"/>
                </a:lnTo>
                <a:lnTo>
                  <a:pt x="12827" y="6796"/>
                </a:lnTo>
                <a:lnTo>
                  <a:pt x="12858" y="6796"/>
                </a:lnTo>
                <a:lnTo>
                  <a:pt x="12893" y="6889"/>
                </a:lnTo>
                <a:lnTo>
                  <a:pt x="12935" y="7001"/>
                </a:lnTo>
                <a:lnTo>
                  <a:pt x="12961" y="7104"/>
                </a:lnTo>
                <a:lnTo>
                  <a:pt x="12977" y="7113"/>
                </a:lnTo>
                <a:lnTo>
                  <a:pt x="12997" y="7187"/>
                </a:lnTo>
                <a:lnTo>
                  <a:pt x="12997" y="7216"/>
                </a:lnTo>
                <a:lnTo>
                  <a:pt x="13018" y="7299"/>
                </a:lnTo>
                <a:lnTo>
                  <a:pt x="13049" y="7328"/>
                </a:lnTo>
                <a:lnTo>
                  <a:pt x="13081" y="7380"/>
                </a:lnTo>
                <a:lnTo>
                  <a:pt x="13122" y="7534"/>
                </a:lnTo>
                <a:lnTo>
                  <a:pt x="13122" y="7617"/>
                </a:lnTo>
                <a:lnTo>
                  <a:pt x="13133" y="7710"/>
                </a:lnTo>
                <a:lnTo>
                  <a:pt x="13173" y="7842"/>
                </a:lnTo>
                <a:lnTo>
                  <a:pt x="13199" y="7864"/>
                </a:lnTo>
                <a:lnTo>
                  <a:pt x="13246" y="7957"/>
                </a:lnTo>
                <a:lnTo>
                  <a:pt x="13267" y="8070"/>
                </a:lnTo>
                <a:lnTo>
                  <a:pt x="13303" y="8182"/>
                </a:lnTo>
                <a:lnTo>
                  <a:pt x="13334" y="8233"/>
                </a:lnTo>
                <a:lnTo>
                  <a:pt x="13340" y="8284"/>
                </a:lnTo>
                <a:lnTo>
                  <a:pt x="13360" y="8326"/>
                </a:lnTo>
                <a:lnTo>
                  <a:pt x="13371" y="8387"/>
                </a:lnTo>
                <a:lnTo>
                  <a:pt x="13376" y="8448"/>
                </a:lnTo>
                <a:lnTo>
                  <a:pt x="13371" y="8480"/>
                </a:lnTo>
                <a:lnTo>
                  <a:pt x="13381" y="8541"/>
                </a:lnTo>
                <a:lnTo>
                  <a:pt x="13371" y="8551"/>
                </a:lnTo>
                <a:lnTo>
                  <a:pt x="13392" y="8602"/>
                </a:lnTo>
                <a:lnTo>
                  <a:pt x="13407" y="8705"/>
                </a:lnTo>
                <a:lnTo>
                  <a:pt x="13418" y="8747"/>
                </a:lnTo>
                <a:lnTo>
                  <a:pt x="13418" y="8817"/>
                </a:lnTo>
                <a:lnTo>
                  <a:pt x="13433" y="8901"/>
                </a:lnTo>
                <a:lnTo>
                  <a:pt x="13475" y="8910"/>
                </a:lnTo>
                <a:lnTo>
                  <a:pt x="13496" y="8891"/>
                </a:lnTo>
                <a:lnTo>
                  <a:pt x="13527" y="8891"/>
                </a:lnTo>
                <a:lnTo>
                  <a:pt x="13536" y="8859"/>
                </a:lnTo>
                <a:lnTo>
                  <a:pt x="13552" y="8849"/>
                </a:lnTo>
                <a:lnTo>
                  <a:pt x="13562" y="8807"/>
                </a:lnTo>
                <a:lnTo>
                  <a:pt x="13578" y="8798"/>
                </a:lnTo>
                <a:lnTo>
                  <a:pt x="13630" y="8788"/>
                </a:lnTo>
                <a:lnTo>
                  <a:pt x="13666" y="8756"/>
                </a:lnTo>
                <a:lnTo>
                  <a:pt x="13703" y="8695"/>
                </a:lnTo>
                <a:lnTo>
                  <a:pt x="13722" y="8705"/>
                </a:lnTo>
                <a:lnTo>
                  <a:pt x="13748" y="8695"/>
                </a:lnTo>
                <a:lnTo>
                  <a:pt x="13800" y="8602"/>
                </a:lnTo>
                <a:lnTo>
                  <a:pt x="13894" y="8541"/>
                </a:lnTo>
                <a:lnTo>
                  <a:pt x="13951" y="8480"/>
                </a:lnTo>
                <a:lnTo>
                  <a:pt x="13951" y="8429"/>
                </a:lnTo>
                <a:lnTo>
                  <a:pt x="13962" y="8368"/>
                </a:lnTo>
                <a:lnTo>
                  <a:pt x="14003" y="8326"/>
                </a:lnTo>
                <a:lnTo>
                  <a:pt x="14029" y="8317"/>
                </a:lnTo>
                <a:lnTo>
                  <a:pt x="14066" y="8275"/>
                </a:lnTo>
                <a:lnTo>
                  <a:pt x="14097" y="8284"/>
                </a:lnTo>
                <a:lnTo>
                  <a:pt x="14123" y="8243"/>
                </a:lnTo>
                <a:lnTo>
                  <a:pt x="14123" y="8191"/>
                </a:lnTo>
                <a:lnTo>
                  <a:pt x="14144" y="8163"/>
                </a:lnTo>
                <a:lnTo>
                  <a:pt x="14179" y="8163"/>
                </a:lnTo>
                <a:lnTo>
                  <a:pt x="14189" y="8130"/>
                </a:lnTo>
                <a:lnTo>
                  <a:pt x="14195" y="8070"/>
                </a:lnTo>
                <a:lnTo>
                  <a:pt x="14231" y="8018"/>
                </a:lnTo>
                <a:lnTo>
                  <a:pt x="14257" y="8018"/>
                </a:lnTo>
                <a:lnTo>
                  <a:pt x="14262" y="7996"/>
                </a:lnTo>
                <a:lnTo>
                  <a:pt x="14252" y="7906"/>
                </a:lnTo>
                <a:lnTo>
                  <a:pt x="14257" y="7832"/>
                </a:lnTo>
                <a:lnTo>
                  <a:pt x="14267" y="7803"/>
                </a:lnTo>
                <a:lnTo>
                  <a:pt x="14293" y="7813"/>
                </a:lnTo>
                <a:lnTo>
                  <a:pt x="14309" y="7720"/>
                </a:lnTo>
                <a:lnTo>
                  <a:pt x="14330" y="7678"/>
                </a:lnTo>
                <a:lnTo>
                  <a:pt x="14335" y="7636"/>
                </a:lnTo>
                <a:lnTo>
                  <a:pt x="14351" y="7556"/>
                </a:lnTo>
                <a:lnTo>
                  <a:pt x="14351" y="7524"/>
                </a:lnTo>
                <a:lnTo>
                  <a:pt x="14330" y="7505"/>
                </a:lnTo>
                <a:lnTo>
                  <a:pt x="14309" y="7463"/>
                </a:lnTo>
                <a:lnTo>
                  <a:pt x="14278" y="7380"/>
                </a:lnTo>
                <a:lnTo>
                  <a:pt x="14241" y="7360"/>
                </a:lnTo>
                <a:lnTo>
                  <a:pt x="14195" y="7341"/>
                </a:lnTo>
                <a:lnTo>
                  <a:pt x="14158" y="7290"/>
                </a:lnTo>
                <a:lnTo>
                  <a:pt x="14127" y="7197"/>
                </a:lnTo>
                <a:lnTo>
                  <a:pt x="14111" y="7094"/>
                </a:lnTo>
                <a:lnTo>
                  <a:pt x="14118" y="7072"/>
                </a:lnTo>
                <a:lnTo>
                  <a:pt x="14118" y="7020"/>
                </a:lnTo>
                <a:lnTo>
                  <a:pt x="14106" y="7011"/>
                </a:lnTo>
                <a:lnTo>
                  <a:pt x="14092" y="7062"/>
                </a:lnTo>
                <a:lnTo>
                  <a:pt x="14059" y="7145"/>
                </a:lnTo>
                <a:lnTo>
                  <a:pt x="14019" y="7239"/>
                </a:lnTo>
                <a:lnTo>
                  <a:pt x="13982" y="7328"/>
                </a:lnTo>
                <a:lnTo>
                  <a:pt x="13946" y="7328"/>
                </a:lnTo>
                <a:lnTo>
                  <a:pt x="13899" y="7328"/>
                </a:lnTo>
                <a:lnTo>
                  <a:pt x="13852" y="7351"/>
                </a:lnTo>
                <a:lnTo>
                  <a:pt x="13847" y="7309"/>
                </a:lnTo>
                <a:lnTo>
                  <a:pt x="13837" y="7319"/>
                </a:lnTo>
                <a:lnTo>
                  <a:pt x="13821" y="7267"/>
                </a:lnTo>
                <a:lnTo>
                  <a:pt x="13833" y="7187"/>
                </a:lnTo>
                <a:lnTo>
                  <a:pt x="13826" y="7104"/>
                </a:lnTo>
                <a:lnTo>
                  <a:pt x="13807" y="7062"/>
                </a:lnTo>
                <a:lnTo>
                  <a:pt x="13791" y="7072"/>
                </a:lnTo>
                <a:lnTo>
                  <a:pt x="13781" y="7145"/>
                </a:lnTo>
                <a:lnTo>
                  <a:pt x="13791" y="7248"/>
                </a:lnTo>
                <a:lnTo>
                  <a:pt x="13781" y="7216"/>
                </a:lnTo>
                <a:lnTo>
                  <a:pt x="13769" y="7174"/>
                </a:lnTo>
                <a:lnTo>
                  <a:pt x="13748" y="7136"/>
                </a:lnTo>
                <a:lnTo>
                  <a:pt x="13739" y="7094"/>
                </a:lnTo>
                <a:lnTo>
                  <a:pt x="13744" y="7052"/>
                </a:lnTo>
                <a:lnTo>
                  <a:pt x="13739" y="7001"/>
                </a:lnTo>
                <a:lnTo>
                  <a:pt x="13697" y="6940"/>
                </a:lnTo>
                <a:lnTo>
                  <a:pt x="13687" y="6889"/>
                </a:lnTo>
                <a:lnTo>
                  <a:pt x="13656" y="6857"/>
                </a:lnTo>
                <a:lnTo>
                  <a:pt x="13625" y="6744"/>
                </a:lnTo>
                <a:lnTo>
                  <a:pt x="13599" y="6642"/>
                </a:lnTo>
                <a:lnTo>
                  <a:pt x="13604" y="6610"/>
                </a:lnTo>
                <a:lnTo>
                  <a:pt x="13588" y="6549"/>
                </a:lnTo>
                <a:lnTo>
                  <a:pt x="13625" y="6558"/>
                </a:lnTo>
                <a:lnTo>
                  <a:pt x="13645" y="6507"/>
                </a:lnTo>
                <a:lnTo>
                  <a:pt x="13687" y="6549"/>
                </a:lnTo>
                <a:lnTo>
                  <a:pt x="13718" y="6529"/>
                </a:lnTo>
                <a:lnTo>
                  <a:pt x="13774" y="6712"/>
                </a:lnTo>
                <a:lnTo>
                  <a:pt x="13821" y="6847"/>
                </a:lnTo>
                <a:lnTo>
                  <a:pt x="13878" y="6889"/>
                </a:lnTo>
                <a:lnTo>
                  <a:pt x="13946" y="6991"/>
                </a:lnTo>
                <a:lnTo>
                  <a:pt x="14019" y="7033"/>
                </a:lnTo>
                <a:lnTo>
                  <a:pt x="14076" y="6969"/>
                </a:lnTo>
                <a:lnTo>
                  <a:pt x="14118" y="6950"/>
                </a:lnTo>
                <a:lnTo>
                  <a:pt x="14148" y="6969"/>
                </a:lnTo>
                <a:lnTo>
                  <a:pt x="14184" y="7136"/>
                </a:lnTo>
                <a:lnTo>
                  <a:pt x="14252" y="7155"/>
                </a:lnTo>
                <a:lnTo>
                  <a:pt x="14318" y="7187"/>
                </a:lnTo>
                <a:lnTo>
                  <a:pt x="14433" y="7226"/>
                </a:lnTo>
                <a:lnTo>
                  <a:pt x="14516" y="7206"/>
                </a:lnTo>
                <a:lnTo>
                  <a:pt x="14610" y="7206"/>
                </a:lnTo>
                <a:lnTo>
                  <a:pt x="14719" y="7187"/>
                </a:lnTo>
                <a:lnTo>
                  <a:pt x="14770" y="7290"/>
                </a:lnTo>
                <a:lnTo>
                  <a:pt x="14796" y="7393"/>
                </a:lnTo>
                <a:lnTo>
                  <a:pt x="14843" y="7421"/>
                </a:lnTo>
                <a:lnTo>
                  <a:pt x="14921" y="7534"/>
                </a:lnTo>
                <a:lnTo>
                  <a:pt x="14940" y="7585"/>
                </a:lnTo>
                <a:lnTo>
                  <a:pt x="14914" y="7636"/>
                </a:lnTo>
                <a:lnTo>
                  <a:pt x="15004" y="7803"/>
                </a:lnTo>
                <a:lnTo>
                  <a:pt x="15044" y="7822"/>
                </a:lnTo>
                <a:lnTo>
                  <a:pt x="15128" y="7739"/>
                </a:lnTo>
                <a:lnTo>
                  <a:pt x="15148" y="7864"/>
                </a:lnTo>
                <a:lnTo>
                  <a:pt x="15159" y="8028"/>
                </a:lnTo>
                <a:lnTo>
                  <a:pt x="15185" y="8201"/>
                </a:lnTo>
                <a:lnTo>
                  <a:pt x="15221" y="8471"/>
                </a:lnTo>
                <a:lnTo>
                  <a:pt x="15284" y="8653"/>
                </a:lnTo>
                <a:lnTo>
                  <a:pt x="15298" y="8737"/>
                </a:lnTo>
                <a:lnTo>
                  <a:pt x="15319" y="8910"/>
                </a:lnTo>
                <a:lnTo>
                  <a:pt x="15355" y="9045"/>
                </a:lnTo>
                <a:lnTo>
                  <a:pt x="15376" y="9106"/>
                </a:lnTo>
                <a:lnTo>
                  <a:pt x="15402" y="9241"/>
                </a:lnTo>
                <a:lnTo>
                  <a:pt x="15433" y="9433"/>
                </a:lnTo>
                <a:lnTo>
                  <a:pt x="15496" y="9558"/>
                </a:lnTo>
                <a:lnTo>
                  <a:pt x="15522" y="9517"/>
                </a:lnTo>
                <a:lnTo>
                  <a:pt x="15536" y="9424"/>
                </a:lnTo>
                <a:lnTo>
                  <a:pt x="15588" y="9382"/>
                </a:lnTo>
                <a:lnTo>
                  <a:pt x="15569" y="9343"/>
                </a:lnTo>
                <a:lnTo>
                  <a:pt x="15595" y="9241"/>
                </a:lnTo>
                <a:lnTo>
                  <a:pt x="15625" y="9228"/>
                </a:lnTo>
                <a:lnTo>
                  <a:pt x="15621" y="8994"/>
                </a:lnTo>
                <a:lnTo>
                  <a:pt x="15640" y="8859"/>
                </a:lnTo>
                <a:lnTo>
                  <a:pt x="15630" y="8747"/>
                </a:lnTo>
                <a:lnTo>
                  <a:pt x="15609" y="8573"/>
                </a:lnTo>
                <a:lnTo>
                  <a:pt x="15621" y="8471"/>
                </a:lnTo>
                <a:lnTo>
                  <a:pt x="15647" y="8458"/>
                </a:lnTo>
                <a:lnTo>
                  <a:pt x="15698" y="8406"/>
                </a:lnTo>
                <a:lnTo>
                  <a:pt x="15724" y="8378"/>
                </a:lnTo>
                <a:lnTo>
                  <a:pt x="15718" y="8317"/>
                </a:lnTo>
                <a:lnTo>
                  <a:pt x="15776" y="8224"/>
                </a:lnTo>
                <a:lnTo>
                  <a:pt x="15817" y="8140"/>
                </a:lnTo>
                <a:lnTo>
                  <a:pt x="15873" y="7976"/>
                </a:lnTo>
                <a:lnTo>
                  <a:pt x="15951" y="7883"/>
                </a:lnTo>
                <a:lnTo>
                  <a:pt x="15977" y="7803"/>
                </a:lnTo>
                <a:lnTo>
                  <a:pt x="15967" y="7701"/>
                </a:lnTo>
                <a:lnTo>
                  <a:pt x="16040" y="7668"/>
                </a:lnTo>
                <a:lnTo>
                  <a:pt x="16081" y="7668"/>
                </a:lnTo>
                <a:lnTo>
                  <a:pt x="16087" y="7617"/>
                </a:lnTo>
                <a:lnTo>
                  <a:pt x="16113" y="7627"/>
                </a:lnTo>
                <a:lnTo>
                  <a:pt x="16128" y="7636"/>
                </a:lnTo>
                <a:lnTo>
                  <a:pt x="16132" y="7617"/>
                </a:lnTo>
                <a:lnTo>
                  <a:pt x="16158" y="7649"/>
                </a:lnTo>
                <a:lnTo>
                  <a:pt x="16174" y="7575"/>
                </a:lnTo>
                <a:lnTo>
                  <a:pt x="16165" y="7524"/>
                </a:lnTo>
                <a:lnTo>
                  <a:pt x="16221" y="7534"/>
                </a:lnTo>
                <a:lnTo>
                  <a:pt x="16252" y="7617"/>
                </a:lnTo>
                <a:lnTo>
                  <a:pt x="16268" y="7678"/>
                </a:lnTo>
                <a:lnTo>
                  <a:pt x="16278" y="7752"/>
                </a:lnTo>
                <a:lnTo>
                  <a:pt x="16299" y="7822"/>
                </a:lnTo>
                <a:lnTo>
                  <a:pt x="16351" y="7935"/>
                </a:lnTo>
                <a:lnTo>
                  <a:pt x="16387" y="7957"/>
                </a:lnTo>
                <a:lnTo>
                  <a:pt x="16382" y="8009"/>
                </a:lnTo>
                <a:lnTo>
                  <a:pt x="16438" y="8163"/>
                </a:lnTo>
                <a:lnTo>
                  <a:pt x="16460" y="8284"/>
                </a:lnTo>
                <a:lnTo>
                  <a:pt x="16450" y="8448"/>
                </a:lnTo>
                <a:lnTo>
                  <a:pt x="16490" y="8480"/>
                </a:lnTo>
                <a:lnTo>
                  <a:pt x="16528" y="8490"/>
                </a:lnTo>
                <a:lnTo>
                  <a:pt x="16589" y="8397"/>
                </a:lnTo>
                <a:lnTo>
                  <a:pt x="16625" y="8326"/>
                </a:lnTo>
                <a:lnTo>
                  <a:pt x="16657" y="8439"/>
                </a:lnTo>
                <a:lnTo>
                  <a:pt x="16677" y="8612"/>
                </a:lnTo>
                <a:lnTo>
                  <a:pt x="16702" y="8779"/>
                </a:lnTo>
                <a:lnTo>
                  <a:pt x="16728" y="8849"/>
                </a:lnTo>
                <a:lnTo>
                  <a:pt x="16728" y="8994"/>
                </a:lnTo>
                <a:lnTo>
                  <a:pt x="16754" y="9074"/>
                </a:lnTo>
                <a:lnTo>
                  <a:pt x="16740" y="9176"/>
                </a:lnTo>
                <a:lnTo>
                  <a:pt x="16749" y="9279"/>
                </a:lnTo>
                <a:lnTo>
                  <a:pt x="16735" y="9414"/>
                </a:lnTo>
                <a:lnTo>
                  <a:pt x="16728" y="9497"/>
                </a:lnTo>
                <a:lnTo>
                  <a:pt x="16745" y="9568"/>
                </a:lnTo>
                <a:lnTo>
                  <a:pt x="16749" y="9484"/>
                </a:lnTo>
                <a:lnTo>
                  <a:pt x="16780" y="9549"/>
                </a:lnTo>
                <a:lnTo>
                  <a:pt x="16817" y="9619"/>
                </a:lnTo>
                <a:lnTo>
                  <a:pt x="16827" y="9690"/>
                </a:lnTo>
                <a:lnTo>
                  <a:pt x="16853" y="9741"/>
                </a:lnTo>
                <a:lnTo>
                  <a:pt x="16869" y="9805"/>
                </a:lnTo>
                <a:lnTo>
                  <a:pt x="16864" y="9908"/>
                </a:lnTo>
                <a:lnTo>
                  <a:pt x="16890" y="9979"/>
                </a:lnTo>
                <a:lnTo>
                  <a:pt x="16900" y="10091"/>
                </a:lnTo>
                <a:lnTo>
                  <a:pt x="16936" y="10184"/>
                </a:lnTo>
                <a:lnTo>
                  <a:pt x="16947" y="10255"/>
                </a:lnTo>
                <a:lnTo>
                  <a:pt x="17020" y="10370"/>
                </a:lnTo>
                <a:lnTo>
                  <a:pt x="17077" y="10473"/>
                </a:lnTo>
                <a:lnTo>
                  <a:pt x="17117" y="10460"/>
                </a:lnTo>
                <a:lnTo>
                  <a:pt x="17117" y="10421"/>
                </a:lnTo>
                <a:lnTo>
                  <a:pt x="17091" y="10296"/>
                </a:lnTo>
                <a:lnTo>
                  <a:pt x="17072" y="10255"/>
                </a:lnTo>
                <a:lnTo>
                  <a:pt x="17065" y="10174"/>
                </a:lnTo>
                <a:lnTo>
                  <a:pt x="17060" y="10123"/>
                </a:lnTo>
                <a:lnTo>
                  <a:pt x="17065" y="10062"/>
                </a:lnTo>
                <a:lnTo>
                  <a:pt x="17060" y="9969"/>
                </a:lnTo>
                <a:lnTo>
                  <a:pt x="17034" y="9876"/>
                </a:lnTo>
                <a:lnTo>
                  <a:pt x="16999" y="9793"/>
                </a:lnTo>
                <a:lnTo>
                  <a:pt x="16983" y="9783"/>
                </a:lnTo>
                <a:lnTo>
                  <a:pt x="16952" y="9712"/>
                </a:lnTo>
                <a:lnTo>
                  <a:pt x="16916" y="9690"/>
                </a:lnTo>
                <a:lnTo>
                  <a:pt x="16879" y="9610"/>
                </a:lnTo>
                <a:lnTo>
                  <a:pt x="16864" y="9497"/>
                </a:lnTo>
                <a:lnTo>
                  <a:pt x="16832" y="9372"/>
                </a:lnTo>
                <a:lnTo>
                  <a:pt x="16792" y="9372"/>
                </a:lnTo>
                <a:lnTo>
                  <a:pt x="16787" y="9270"/>
                </a:lnTo>
                <a:lnTo>
                  <a:pt x="16801" y="9148"/>
                </a:lnTo>
                <a:lnTo>
                  <a:pt x="16827" y="8952"/>
                </a:lnTo>
                <a:lnTo>
                  <a:pt x="16822" y="8798"/>
                </a:lnTo>
                <a:lnTo>
                  <a:pt x="16874" y="8798"/>
                </a:lnTo>
                <a:lnTo>
                  <a:pt x="16869" y="8901"/>
                </a:lnTo>
                <a:lnTo>
                  <a:pt x="16921" y="8901"/>
                </a:lnTo>
                <a:lnTo>
                  <a:pt x="16978" y="8961"/>
                </a:lnTo>
                <a:lnTo>
                  <a:pt x="17013" y="9106"/>
                </a:lnTo>
                <a:lnTo>
                  <a:pt x="17039" y="9176"/>
                </a:lnTo>
                <a:lnTo>
                  <a:pt x="17091" y="9199"/>
                </a:lnTo>
                <a:lnTo>
                  <a:pt x="17138" y="9279"/>
                </a:lnTo>
                <a:lnTo>
                  <a:pt x="17124" y="9372"/>
                </a:lnTo>
                <a:lnTo>
                  <a:pt x="17149" y="9465"/>
                </a:lnTo>
                <a:lnTo>
                  <a:pt x="17221" y="9343"/>
                </a:lnTo>
                <a:lnTo>
                  <a:pt x="17268" y="9228"/>
                </a:lnTo>
                <a:lnTo>
                  <a:pt x="17336" y="9138"/>
                </a:lnTo>
                <a:lnTo>
                  <a:pt x="17383" y="9045"/>
                </a:lnTo>
                <a:lnTo>
                  <a:pt x="17376" y="8807"/>
                </a:lnTo>
                <a:lnTo>
                  <a:pt x="17336" y="8551"/>
                </a:lnTo>
                <a:lnTo>
                  <a:pt x="17294" y="8439"/>
                </a:lnTo>
                <a:lnTo>
                  <a:pt x="17232" y="8355"/>
                </a:lnTo>
                <a:lnTo>
                  <a:pt x="17164" y="8182"/>
                </a:lnTo>
                <a:lnTo>
                  <a:pt x="17107" y="8037"/>
                </a:lnTo>
                <a:lnTo>
                  <a:pt x="17112" y="7944"/>
                </a:lnTo>
                <a:lnTo>
                  <a:pt x="17154" y="7813"/>
                </a:lnTo>
                <a:lnTo>
                  <a:pt x="17221" y="7701"/>
                </a:lnTo>
                <a:lnTo>
                  <a:pt x="17247" y="7678"/>
                </a:lnTo>
                <a:lnTo>
                  <a:pt x="17331" y="7720"/>
                </a:lnTo>
                <a:lnTo>
                  <a:pt x="17320" y="7771"/>
                </a:lnTo>
                <a:lnTo>
                  <a:pt x="17345" y="7874"/>
                </a:lnTo>
                <a:lnTo>
                  <a:pt x="17376" y="7864"/>
                </a:lnTo>
                <a:lnTo>
                  <a:pt x="17388" y="7720"/>
                </a:lnTo>
                <a:lnTo>
                  <a:pt x="17449" y="7701"/>
                </a:lnTo>
                <a:lnTo>
                  <a:pt x="17527" y="7627"/>
                </a:lnTo>
                <a:lnTo>
                  <a:pt x="17553" y="7556"/>
                </a:lnTo>
                <a:lnTo>
                  <a:pt x="17579" y="7598"/>
                </a:lnTo>
                <a:lnTo>
                  <a:pt x="17609" y="7534"/>
                </a:lnTo>
                <a:lnTo>
                  <a:pt x="17677" y="7514"/>
                </a:lnTo>
                <a:lnTo>
                  <a:pt x="17734" y="7412"/>
                </a:lnTo>
                <a:lnTo>
                  <a:pt x="17802" y="7290"/>
                </a:lnTo>
                <a:lnTo>
                  <a:pt x="17838" y="7123"/>
                </a:lnTo>
                <a:lnTo>
                  <a:pt x="17864" y="6950"/>
                </a:lnTo>
                <a:lnTo>
                  <a:pt x="17885" y="6805"/>
                </a:lnTo>
                <a:lnTo>
                  <a:pt x="17916" y="6796"/>
                </a:lnTo>
                <a:lnTo>
                  <a:pt x="17916" y="6683"/>
                </a:lnTo>
                <a:lnTo>
                  <a:pt x="17906" y="6571"/>
                </a:lnTo>
                <a:lnTo>
                  <a:pt x="17864" y="6529"/>
                </a:lnTo>
                <a:lnTo>
                  <a:pt x="17838" y="6456"/>
                </a:lnTo>
                <a:lnTo>
                  <a:pt x="17869" y="6417"/>
                </a:lnTo>
                <a:lnTo>
                  <a:pt x="17854" y="6314"/>
                </a:lnTo>
                <a:lnTo>
                  <a:pt x="17797" y="6212"/>
                </a:lnTo>
                <a:lnTo>
                  <a:pt x="17739" y="6087"/>
                </a:lnTo>
                <a:lnTo>
                  <a:pt x="17694" y="5955"/>
                </a:lnTo>
                <a:lnTo>
                  <a:pt x="17616" y="5881"/>
                </a:lnTo>
                <a:lnTo>
                  <a:pt x="17626" y="5788"/>
                </a:lnTo>
                <a:lnTo>
                  <a:pt x="17668" y="5718"/>
                </a:lnTo>
                <a:lnTo>
                  <a:pt x="17677" y="5647"/>
                </a:lnTo>
                <a:lnTo>
                  <a:pt x="17750" y="5605"/>
                </a:lnTo>
                <a:lnTo>
                  <a:pt x="17724" y="5532"/>
                </a:lnTo>
                <a:lnTo>
                  <a:pt x="17687" y="5532"/>
                </a:lnTo>
                <a:lnTo>
                  <a:pt x="17626" y="5480"/>
                </a:lnTo>
                <a:lnTo>
                  <a:pt x="17584" y="5573"/>
                </a:lnTo>
                <a:lnTo>
                  <a:pt x="17532" y="5532"/>
                </a:lnTo>
                <a:lnTo>
                  <a:pt x="17517" y="5471"/>
                </a:lnTo>
                <a:lnTo>
                  <a:pt x="17465" y="5451"/>
                </a:lnTo>
                <a:lnTo>
                  <a:pt x="17413" y="5358"/>
                </a:lnTo>
                <a:lnTo>
                  <a:pt x="17428" y="5297"/>
                </a:lnTo>
                <a:lnTo>
                  <a:pt x="17480" y="5288"/>
                </a:lnTo>
                <a:lnTo>
                  <a:pt x="17496" y="5195"/>
                </a:lnTo>
                <a:lnTo>
                  <a:pt x="17538" y="5102"/>
                </a:lnTo>
                <a:lnTo>
                  <a:pt x="17574" y="5050"/>
                </a:lnTo>
                <a:lnTo>
                  <a:pt x="17621" y="5143"/>
                </a:lnTo>
                <a:lnTo>
                  <a:pt x="17600" y="5236"/>
                </a:lnTo>
                <a:lnTo>
                  <a:pt x="17626" y="5288"/>
                </a:lnTo>
                <a:lnTo>
                  <a:pt x="17609" y="5349"/>
                </a:lnTo>
                <a:lnTo>
                  <a:pt x="17661" y="5307"/>
                </a:lnTo>
                <a:lnTo>
                  <a:pt x="17687" y="5246"/>
                </a:lnTo>
                <a:lnTo>
                  <a:pt x="17755" y="5204"/>
                </a:lnTo>
                <a:lnTo>
                  <a:pt x="17791" y="5246"/>
                </a:lnTo>
                <a:lnTo>
                  <a:pt x="17828" y="5256"/>
                </a:lnTo>
                <a:lnTo>
                  <a:pt x="17838" y="5275"/>
                </a:lnTo>
                <a:lnTo>
                  <a:pt x="17843" y="5349"/>
                </a:lnTo>
                <a:lnTo>
                  <a:pt x="17854" y="5368"/>
                </a:lnTo>
                <a:lnTo>
                  <a:pt x="17843" y="5390"/>
                </a:lnTo>
                <a:lnTo>
                  <a:pt x="17843" y="5451"/>
                </a:lnTo>
                <a:lnTo>
                  <a:pt x="17864" y="5471"/>
                </a:lnTo>
                <a:lnTo>
                  <a:pt x="17880" y="5480"/>
                </a:lnTo>
                <a:lnTo>
                  <a:pt x="17890" y="5503"/>
                </a:lnTo>
                <a:lnTo>
                  <a:pt x="17906" y="5493"/>
                </a:lnTo>
                <a:lnTo>
                  <a:pt x="17906" y="5471"/>
                </a:lnTo>
                <a:lnTo>
                  <a:pt x="17937" y="5503"/>
                </a:lnTo>
                <a:lnTo>
                  <a:pt x="18005" y="5615"/>
                </a:lnTo>
                <a:lnTo>
                  <a:pt x="17967" y="5634"/>
                </a:lnTo>
                <a:lnTo>
                  <a:pt x="18024" y="5779"/>
                </a:lnTo>
                <a:lnTo>
                  <a:pt x="18035" y="5881"/>
                </a:lnTo>
                <a:lnTo>
                  <a:pt x="18056" y="5955"/>
                </a:lnTo>
                <a:lnTo>
                  <a:pt x="18102" y="5942"/>
                </a:lnTo>
                <a:lnTo>
                  <a:pt x="18134" y="5881"/>
                </a:lnTo>
                <a:lnTo>
                  <a:pt x="18180" y="5852"/>
                </a:lnTo>
                <a:lnTo>
                  <a:pt x="18186" y="5779"/>
                </a:lnTo>
                <a:lnTo>
                  <a:pt x="18149" y="5625"/>
                </a:lnTo>
                <a:lnTo>
                  <a:pt x="18113" y="5532"/>
                </a:lnTo>
                <a:lnTo>
                  <a:pt x="18024" y="5368"/>
                </a:lnTo>
                <a:lnTo>
                  <a:pt x="17979" y="5307"/>
                </a:lnTo>
                <a:lnTo>
                  <a:pt x="17953" y="5288"/>
                </a:lnTo>
                <a:lnTo>
                  <a:pt x="17958" y="5275"/>
                </a:lnTo>
                <a:lnTo>
                  <a:pt x="17941" y="5214"/>
                </a:lnTo>
                <a:lnTo>
                  <a:pt x="17958" y="5172"/>
                </a:lnTo>
                <a:lnTo>
                  <a:pt x="17988" y="5153"/>
                </a:lnTo>
                <a:lnTo>
                  <a:pt x="18005" y="5082"/>
                </a:lnTo>
                <a:lnTo>
                  <a:pt x="18009" y="5060"/>
                </a:lnTo>
                <a:lnTo>
                  <a:pt x="18031" y="5031"/>
                </a:lnTo>
                <a:lnTo>
                  <a:pt x="17998" y="4938"/>
                </a:lnTo>
                <a:lnTo>
                  <a:pt x="18005" y="4896"/>
                </a:lnTo>
                <a:lnTo>
                  <a:pt x="18014" y="4855"/>
                </a:lnTo>
                <a:lnTo>
                  <a:pt x="18040" y="4864"/>
                </a:lnTo>
                <a:lnTo>
                  <a:pt x="18035" y="4826"/>
                </a:lnTo>
                <a:lnTo>
                  <a:pt x="18076" y="4723"/>
                </a:lnTo>
                <a:lnTo>
                  <a:pt x="18134" y="4784"/>
                </a:lnTo>
                <a:lnTo>
                  <a:pt x="18170" y="4784"/>
                </a:lnTo>
                <a:lnTo>
                  <a:pt x="18217" y="4701"/>
                </a:lnTo>
                <a:lnTo>
                  <a:pt x="18226" y="4620"/>
                </a:lnTo>
                <a:lnTo>
                  <a:pt x="18248" y="4466"/>
                </a:lnTo>
                <a:lnTo>
                  <a:pt x="18269" y="4312"/>
                </a:lnTo>
                <a:lnTo>
                  <a:pt x="18252" y="4219"/>
                </a:lnTo>
                <a:lnTo>
                  <a:pt x="18264" y="4024"/>
                </a:lnTo>
                <a:lnTo>
                  <a:pt x="18205" y="3809"/>
                </a:lnTo>
                <a:lnTo>
                  <a:pt x="18149" y="3655"/>
                </a:lnTo>
                <a:lnTo>
                  <a:pt x="18136" y="3539"/>
                </a:lnTo>
                <a:lnTo>
                  <a:pt x="18154" y="3581"/>
                </a:lnTo>
                <a:lnTo>
                  <a:pt x="18243" y="3716"/>
                </a:lnTo>
                <a:lnTo>
                  <a:pt x="18309" y="3889"/>
                </a:lnTo>
                <a:lnTo>
                  <a:pt x="18335" y="3991"/>
                </a:lnTo>
                <a:lnTo>
                  <a:pt x="18393" y="4136"/>
                </a:lnTo>
                <a:lnTo>
                  <a:pt x="18434" y="4261"/>
                </a:lnTo>
                <a:lnTo>
                  <a:pt x="18486" y="4373"/>
                </a:lnTo>
                <a:lnTo>
                  <a:pt x="18486" y="4271"/>
                </a:lnTo>
                <a:lnTo>
                  <a:pt x="18554" y="4351"/>
                </a:lnTo>
                <a:lnTo>
                  <a:pt x="18523" y="4261"/>
                </a:lnTo>
                <a:lnTo>
                  <a:pt x="18419" y="4126"/>
                </a:lnTo>
                <a:lnTo>
                  <a:pt x="18377" y="3930"/>
                </a:lnTo>
                <a:lnTo>
                  <a:pt x="18476" y="3972"/>
                </a:lnTo>
                <a:lnTo>
                  <a:pt x="18330" y="3735"/>
                </a:lnTo>
                <a:lnTo>
                  <a:pt x="18252" y="3613"/>
                </a:lnTo>
                <a:lnTo>
                  <a:pt x="18196" y="3478"/>
                </a:lnTo>
                <a:lnTo>
                  <a:pt x="18123" y="3356"/>
                </a:lnTo>
                <a:lnTo>
                  <a:pt x="18071" y="3263"/>
                </a:lnTo>
                <a:lnTo>
                  <a:pt x="18056" y="3286"/>
                </a:lnTo>
                <a:lnTo>
                  <a:pt x="18102" y="3347"/>
                </a:lnTo>
                <a:lnTo>
                  <a:pt x="18082" y="3407"/>
                </a:lnTo>
                <a:lnTo>
                  <a:pt x="17941" y="3263"/>
                </a:lnTo>
                <a:lnTo>
                  <a:pt x="17880" y="3253"/>
                </a:lnTo>
                <a:lnTo>
                  <a:pt x="17875" y="3314"/>
                </a:lnTo>
                <a:lnTo>
                  <a:pt x="17812" y="3286"/>
                </a:lnTo>
                <a:lnTo>
                  <a:pt x="17750" y="3202"/>
                </a:lnTo>
                <a:lnTo>
                  <a:pt x="17661" y="3183"/>
                </a:lnTo>
                <a:lnTo>
                  <a:pt x="17713" y="2884"/>
                </a:lnTo>
                <a:lnTo>
                  <a:pt x="17750" y="2637"/>
                </a:lnTo>
                <a:lnTo>
                  <a:pt x="17890" y="2596"/>
                </a:lnTo>
                <a:lnTo>
                  <a:pt x="18050" y="2618"/>
                </a:lnTo>
                <a:lnTo>
                  <a:pt x="18076" y="2554"/>
                </a:lnTo>
                <a:lnTo>
                  <a:pt x="18165" y="2576"/>
                </a:lnTo>
                <a:lnTo>
                  <a:pt x="18212" y="2670"/>
                </a:lnTo>
                <a:lnTo>
                  <a:pt x="18278" y="2657"/>
                </a:lnTo>
                <a:lnTo>
                  <a:pt x="18372" y="2628"/>
                </a:lnTo>
                <a:lnTo>
                  <a:pt x="18290" y="2554"/>
                </a:lnTo>
                <a:lnTo>
                  <a:pt x="18290" y="2349"/>
                </a:lnTo>
                <a:lnTo>
                  <a:pt x="18387" y="2310"/>
                </a:lnTo>
                <a:lnTo>
                  <a:pt x="18516" y="2464"/>
                </a:lnTo>
                <a:lnTo>
                  <a:pt x="18558" y="2329"/>
                </a:lnTo>
                <a:lnTo>
                  <a:pt x="18523" y="2227"/>
                </a:lnTo>
                <a:lnTo>
                  <a:pt x="18575" y="2217"/>
                </a:lnTo>
                <a:lnTo>
                  <a:pt x="18646" y="2390"/>
                </a:lnTo>
                <a:lnTo>
                  <a:pt x="18620" y="2493"/>
                </a:lnTo>
                <a:lnTo>
                  <a:pt x="18615" y="2628"/>
                </a:lnTo>
                <a:lnTo>
                  <a:pt x="18620" y="2782"/>
                </a:lnTo>
                <a:lnTo>
                  <a:pt x="18558" y="2811"/>
                </a:lnTo>
                <a:lnTo>
                  <a:pt x="18589" y="2875"/>
                </a:lnTo>
                <a:lnTo>
                  <a:pt x="18589" y="2945"/>
                </a:lnTo>
                <a:lnTo>
                  <a:pt x="18657" y="3119"/>
                </a:lnTo>
                <a:lnTo>
                  <a:pt x="18827" y="3407"/>
                </a:lnTo>
                <a:lnTo>
                  <a:pt x="18942" y="3603"/>
                </a:lnTo>
                <a:lnTo>
                  <a:pt x="19004" y="3696"/>
                </a:lnTo>
                <a:lnTo>
                  <a:pt x="19025" y="3571"/>
                </a:lnTo>
                <a:lnTo>
                  <a:pt x="18978" y="3440"/>
                </a:lnTo>
                <a:lnTo>
                  <a:pt x="19041" y="3407"/>
                </a:lnTo>
                <a:lnTo>
                  <a:pt x="18983" y="3263"/>
                </a:lnTo>
                <a:lnTo>
                  <a:pt x="19035" y="3202"/>
                </a:lnTo>
                <a:lnTo>
                  <a:pt x="18983" y="3151"/>
                </a:lnTo>
                <a:lnTo>
                  <a:pt x="18947" y="3048"/>
                </a:lnTo>
                <a:lnTo>
                  <a:pt x="18989" y="3048"/>
                </a:lnTo>
                <a:lnTo>
                  <a:pt x="18890" y="2862"/>
                </a:lnTo>
                <a:lnTo>
                  <a:pt x="18818" y="2833"/>
                </a:lnTo>
                <a:lnTo>
                  <a:pt x="18787" y="2782"/>
                </a:lnTo>
                <a:lnTo>
                  <a:pt x="18775" y="2657"/>
                </a:lnTo>
                <a:lnTo>
                  <a:pt x="18745" y="2576"/>
                </a:lnTo>
                <a:lnTo>
                  <a:pt x="18822" y="2596"/>
                </a:lnTo>
                <a:lnTo>
                  <a:pt x="18839" y="2544"/>
                </a:lnTo>
                <a:lnTo>
                  <a:pt x="18890" y="2596"/>
                </a:lnTo>
                <a:lnTo>
                  <a:pt x="18957" y="2493"/>
                </a:lnTo>
                <a:lnTo>
                  <a:pt x="19082" y="2576"/>
                </a:lnTo>
                <a:lnTo>
                  <a:pt x="19067" y="2516"/>
                </a:lnTo>
                <a:lnTo>
                  <a:pt x="19086" y="2442"/>
                </a:lnTo>
                <a:lnTo>
                  <a:pt x="19103" y="2361"/>
                </a:lnTo>
                <a:lnTo>
                  <a:pt x="19133" y="2349"/>
                </a:lnTo>
                <a:lnTo>
                  <a:pt x="19206" y="2259"/>
                </a:lnTo>
                <a:lnTo>
                  <a:pt x="19315" y="2288"/>
                </a:lnTo>
                <a:lnTo>
                  <a:pt x="19305" y="2259"/>
                </a:lnTo>
                <a:lnTo>
                  <a:pt x="19263" y="2207"/>
                </a:lnTo>
                <a:lnTo>
                  <a:pt x="19216" y="2175"/>
                </a:lnTo>
                <a:lnTo>
                  <a:pt x="19119" y="2073"/>
                </a:lnTo>
                <a:lnTo>
                  <a:pt x="19030" y="2012"/>
                </a:lnTo>
                <a:lnTo>
                  <a:pt x="19098" y="2021"/>
                </a:lnTo>
                <a:lnTo>
                  <a:pt x="19119" y="1970"/>
                </a:lnTo>
                <a:lnTo>
                  <a:pt x="18761" y="1498"/>
                </a:lnTo>
                <a:lnTo>
                  <a:pt x="18657" y="1447"/>
                </a:lnTo>
                <a:lnTo>
                  <a:pt x="18486" y="1396"/>
                </a:lnTo>
                <a:lnTo>
                  <a:pt x="18398" y="1405"/>
                </a:lnTo>
                <a:lnTo>
                  <a:pt x="18231" y="1373"/>
                </a:lnTo>
                <a:lnTo>
                  <a:pt x="18252" y="1425"/>
                </a:lnTo>
                <a:lnTo>
                  <a:pt x="18346" y="1498"/>
                </a:lnTo>
                <a:lnTo>
                  <a:pt x="18320" y="1540"/>
                </a:lnTo>
                <a:lnTo>
                  <a:pt x="18165" y="1437"/>
                </a:lnTo>
                <a:lnTo>
                  <a:pt x="18092" y="1447"/>
                </a:lnTo>
                <a:lnTo>
                  <a:pt x="17993" y="1425"/>
                </a:lnTo>
                <a:lnTo>
                  <a:pt x="17916" y="1425"/>
                </a:lnTo>
                <a:lnTo>
                  <a:pt x="17875" y="1447"/>
                </a:lnTo>
                <a:lnTo>
                  <a:pt x="17797" y="1415"/>
                </a:lnTo>
                <a:lnTo>
                  <a:pt x="17739" y="1335"/>
                </a:lnTo>
                <a:lnTo>
                  <a:pt x="17668" y="1283"/>
                </a:lnTo>
                <a:lnTo>
                  <a:pt x="17569" y="1261"/>
                </a:lnTo>
                <a:lnTo>
                  <a:pt x="17409" y="1283"/>
                </a:lnTo>
                <a:lnTo>
                  <a:pt x="17232" y="1200"/>
                </a:lnTo>
                <a:lnTo>
                  <a:pt x="17149" y="1139"/>
                </a:lnTo>
                <a:lnTo>
                  <a:pt x="16714" y="1065"/>
                </a:lnTo>
                <a:lnTo>
                  <a:pt x="16693" y="1117"/>
                </a:lnTo>
                <a:lnTo>
                  <a:pt x="16796" y="1219"/>
                </a:lnTo>
                <a:lnTo>
                  <a:pt x="16714" y="1200"/>
                </a:lnTo>
                <a:lnTo>
                  <a:pt x="16702" y="1232"/>
                </a:lnTo>
                <a:lnTo>
                  <a:pt x="16599" y="1200"/>
                </a:lnTo>
                <a:lnTo>
                  <a:pt x="16547" y="1232"/>
                </a:lnTo>
                <a:lnTo>
                  <a:pt x="16450" y="1181"/>
                </a:lnTo>
                <a:lnTo>
                  <a:pt x="16481" y="1293"/>
                </a:lnTo>
                <a:lnTo>
                  <a:pt x="16382" y="1251"/>
                </a:lnTo>
                <a:lnTo>
                  <a:pt x="16273" y="1158"/>
                </a:lnTo>
                <a:lnTo>
                  <a:pt x="16268" y="1107"/>
                </a:lnTo>
                <a:lnTo>
                  <a:pt x="16200" y="1036"/>
                </a:lnTo>
                <a:lnTo>
                  <a:pt x="16097" y="975"/>
                </a:lnTo>
                <a:lnTo>
                  <a:pt x="16029" y="975"/>
                </a:lnTo>
                <a:lnTo>
                  <a:pt x="15932" y="953"/>
                </a:lnTo>
                <a:lnTo>
                  <a:pt x="15983" y="1036"/>
                </a:lnTo>
                <a:lnTo>
                  <a:pt x="15796" y="1014"/>
                </a:lnTo>
                <a:lnTo>
                  <a:pt x="15755" y="963"/>
                </a:lnTo>
                <a:lnTo>
                  <a:pt x="15609" y="943"/>
                </a:lnTo>
                <a:lnTo>
                  <a:pt x="15553" y="963"/>
                </a:lnTo>
                <a:lnTo>
                  <a:pt x="15553" y="995"/>
                </a:lnTo>
                <a:lnTo>
                  <a:pt x="15491" y="924"/>
                </a:lnTo>
                <a:lnTo>
                  <a:pt x="15465" y="943"/>
                </a:lnTo>
                <a:lnTo>
                  <a:pt x="15387" y="911"/>
                </a:lnTo>
                <a:lnTo>
                  <a:pt x="15324" y="902"/>
                </a:lnTo>
                <a:lnTo>
                  <a:pt x="15336" y="873"/>
                </a:lnTo>
                <a:lnTo>
                  <a:pt x="15407" y="809"/>
                </a:lnTo>
                <a:lnTo>
                  <a:pt x="15433" y="780"/>
                </a:lnTo>
                <a:lnTo>
                  <a:pt x="15407" y="728"/>
                </a:lnTo>
                <a:lnTo>
                  <a:pt x="15350" y="687"/>
                </a:lnTo>
                <a:lnTo>
                  <a:pt x="15225" y="635"/>
                </a:lnTo>
                <a:lnTo>
                  <a:pt x="15107" y="635"/>
                </a:lnTo>
                <a:lnTo>
                  <a:pt x="15086" y="655"/>
                </a:lnTo>
                <a:lnTo>
                  <a:pt x="15044" y="603"/>
                </a:lnTo>
                <a:lnTo>
                  <a:pt x="14957" y="594"/>
                </a:lnTo>
                <a:lnTo>
                  <a:pt x="14992" y="574"/>
                </a:lnTo>
                <a:lnTo>
                  <a:pt x="14905" y="542"/>
                </a:lnTo>
                <a:close/>
                <a:moveTo>
                  <a:pt x="6975" y="584"/>
                </a:moveTo>
                <a:lnTo>
                  <a:pt x="6933" y="626"/>
                </a:lnTo>
                <a:lnTo>
                  <a:pt x="6959" y="655"/>
                </a:lnTo>
                <a:lnTo>
                  <a:pt x="7037" y="667"/>
                </a:lnTo>
                <a:lnTo>
                  <a:pt x="7053" y="719"/>
                </a:lnTo>
                <a:lnTo>
                  <a:pt x="7032" y="770"/>
                </a:lnTo>
                <a:lnTo>
                  <a:pt x="7018" y="821"/>
                </a:lnTo>
                <a:lnTo>
                  <a:pt x="7105" y="860"/>
                </a:lnTo>
                <a:lnTo>
                  <a:pt x="7167" y="873"/>
                </a:lnTo>
                <a:lnTo>
                  <a:pt x="7251" y="873"/>
                </a:lnTo>
                <a:lnTo>
                  <a:pt x="7380" y="850"/>
                </a:lnTo>
                <a:lnTo>
                  <a:pt x="7426" y="873"/>
                </a:lnTo>
                <a:lnTo>
                  <a:pt x="7499" y="841"/>
                </a:lnTo>
                <a:lnTo>
                  <a:pt x="7536" y="821"/>
                </a:lnTo>
                <a:lnTo>
                  <a:pt x="7546" y="770"/>
                </a:lnTo>
                <a:lnTo>
                  <a:pt x="7520" y="738"/>
                </a:lnTo>
                <a:lnTo>
                  <a:pt x="7458" y="728"/>
                </a:lnTo>
                <a:lnTo>
                  <a:pt x="7369" y="738"/>
                </a:lnTo>
                <a:lnTo>
                  <a:pt x="7296" y="757"/>
                </a:lnTo>
                <a:lnTo>
                  <a:pt x="7239" y="748"/>
                </a:lnTo>
                <a:lnTo>
                  <a:pt x="7188" y="748"/>
                </a:lnTo>
                <a:lnTo>
                  <a:pt x="7178" y="719"/>
                </a:lnTo>
                <a:lnTo>
                  <a:pt x="7141" y="696"/>
                </a:lnTo>
                <a:lnTo>
                  <a:pt x="7173" y="655"/>
                </a:lnTo>
                <a:lnTo>
                  <a:pt x="7157" y="626"/>
                </a:lnTo>
                <a:lnTo>
                  <a:pt x="7079" y="626"/>
                </a:lnTo>
                <a:lnTo>
                  <a:pt x="7053" y="594"/>
                </a:lnTo>
                <a:lnTo>
                  <a:pt x="6975" y="584"/>
                </a:lnTo>
                <a:close/>
                <a:moveTo>
                  <a:pt x="13505" y="603"/>
                </a:moveTo>
                <a:lnTo>
                  <a:pt x="13433" y="626"/>
                </a:lnTo>
                <a:lnTo>
                  <a:pt x="13381" y="655"/>
                </a:lnTo>
                <a:lnTo>
                  <a:pt x="13251" y="677"/>
                </a:lnTo>
                <a:lnTo>
                  <a:pt x="13143" y="748"/>
                </a:lnTo>
                <a:lnTo>
                  <a:pt x="13070" y="799"/>
                </a:lnTo>
                <a:lnTo>
                  <a:pt x="13096" y="850"/>
                </a:lnTo>
                <a:lnTo>
                  <a:pt x="13023" y="943"/>
                </a:lnTo>
                <a:lnTo>
                  <a:pt x="13065" y="953"/>
                </a:lnTo>
                <a:lnTo>
                  <a:pt x="13008" y="1046"/>
                </a:lnTo>
                <a:lnTo>
                  <a:pt x="13029" y="1107"/>
                </a:lnTo>
                <a:lnTo>
                  <a:pt x="12987" y="1129"/>
                </a:lnTo>
                <a:lnTo>
                  <a:pt x="13013" y="1190"/>
                </a:lnTo>
                <a:lnTo>
                  <a:pt x="13096" y="1219"/>
                </a:lnTo>
                <a:lnTo>
                  <a:pt x="13122" y="1271"/>
                </a:lnTo>
                <a:lnTo>
                  <a:pt x="13267" y="1283"/>
                </a:lnTo>
                <a:lnTo>
                  <a:pt x="13288" y="1271"/>
                </a:lnTo>
                <a:lnTo>
                  <a:pt x="13178" y="1190"/>
                </a:lnTo>
                <a:lnTo>
                  <a:pt x="13148" y="1097"/>
                </a:lnTo>
                <a:lnTo>
                  <a:pt x="13185" y="985"/>
                </a:lnTo>
                <a:lnTo>
                  <a:pt x="13216" y="882"/>
                </a:lnTo>
                <a:lnTo>
                  <a:pt x="13308" y="780"/>
                </a:lnTo>
                <a:lnTo>
                  <a:pt x="13412" y="728"/>
                </a:lnTo>
                <a:lnTo>
                  <a:pt x="13536" y="677"/>
                </a:lnTo>
                <a:lnTo>
                  <a:pt x="13552" y="645"/>
                </a:lnTo>
                <a:lnTo>
                  <a:pt x="13505" y="603"/>
                </a:lnTo>
                <a:close/>
                <a:moveTo>
                  <a:pt x="6441" y="626"/>
                </a:moveTo>
                <a:lnTo>
                  <a:pt x="6379" y="655"/>
                </a:lnTo>
                <a:lnTo>
                  <a:pt x="6375" y="757"/>
                </a:lnTo>
                <a:lnTo>
                  <a:pt x="6307" y="748"/>
                </a:lnTo>
                <a:lnTo>
                  <a:pt x="6276" y="687"/>
                </a:lnTo>
                <a:lnTo>
                  <a:pt x="6188" y="655"/>
                </a:lnTo>
                <a:lnTo>
                  <a:pt x="6130" y="687"/>
                </a:lnTo>
                <a:lnTo>
                  <a:pt x="6007" y="789"/>
                </a:lnTo>
                <a:lnTo>
                  <a:pt x="6047" y="799"/>
                </a:lnTo>
                <a:lnTo>
                  <a:pt x="6245" y="789"/>
                </a:lnTo>
                <a:lnTo>
                  <a:pt x="6130" y="841"/>
                </a:lnTo>
                <a:lnTo>
                  <a:pt x="6111" y="873"/>
                </a:lnTo>
                <a:lnTo>
                  <a:pt x="6177" y="873"/>
                </a:lnTo>
                <a:lnTo>
                  <a:pt x="6307" y="821"/>
                </a:lnTo>
                <a:lnTo>
                  <a:pt x="6457" y="809"/>
                </a:lnTo>
                <a:lnTo>
                  <a:pt x="6509" y="757"/>
                </a:lnTo>
                <a:lnTo>
                  <a:pt x="6535" y="706"/>
                </a:lnTo>
                <a:lnTo>
                  <a:pt x="6493" y="706"/>
                </a:lnTo>
                <a:lnTo>
                  <a:pt x="6447" y="719"/>
                </a:lnTo>
                <a:lnTo>
                  <a:pt x="6457" y="687"/>
                </a:lnTo>
                <a:lnTo>
                  <a:pt x="6473" y="635"/>
                </a:lnTo>
                <a:lnTo>
                  <a:pt x="6441" y="626"/>
                </a:lnTo>
                <a:close/>
                <a:moveTo>
                  <a:pt x="6877" y="626"/>
                </a:moveTo>
                <a:lnTo>
                  <a:pt x="6867" y="645"/>
                </a:lnTo>
                <a:lnTo>
                  <a:pt x="6815" y="635"/>
                </a:lnTo>
                <a:lnTo>
                  <a:pt x="6732" y="677"/>
                </a:lnTo>
                <a:lnTo>
                  <a:pt x="6690" y="667"/>
                </a:lnTo>
                <a:lnTo>
                  <a:pt x="6643" y="748"/>
                </a:lnTo>
                <a:lnTo>
                  <a:pt x="6716" y="738"/>
                </a:lnTo>
                <a:lnTo>
                  <a:pt x="6681" y="799"/>
                </a:lnTo>
                <a:lnTo>
                  <a:pt x="6716" y="821"/>
                </a:lnTo>
                <a:lnTo>
                  <a:pt x="6789" y="809"/>
                </a:lnTo>
                <a:lnTo>
                  <a:pt x="6851" y="728"/>
                </a:lnTo>
                <a:lnTo>
                  <a:pt x="6881" y="677"/>
                </a:lnTo>
                <a:lnTo>
                  <a:pt x="6877" y="626"/>
                </a:lnTo>
                <a:close/>
                <a:moveTo>
                  <a:pt x="16377" y="687"/>
                </a:moveTo>
                <a:lnTo>
                  <a:pt x="16340" y="706"/>
                </a:lnTo>
                <a:lnTo>
                  <a:pt x="16377" y="780"/>
                </a:lnTo>
                <a:lnTo>
                  <a:pt x="16511" y="850"/>
                </a:lnTo>
                <a:lnTo>
                  <a:pt x="16558" y="821"/>
                </a:lnTo>
                <a:lnTo>
                  <a:pt x="16714" y="831"/>
                </a:lnTo>
                <a:lnTo>
                  <a:pt x="16683" y="748"/>
                </a:lnTo>
                <a:lnTo>
                  <a:pt x="16490" y="696"/>
                </a:lnTo>
                <a:lnTo>
                  <a:pt x="16377" y="687"/>
                </a:lnTo>
                <a:close/>
                <a:moveTo>
                  <a:pt x="6959" y="738"/>
                </a:moveTo>
                <a:lnTo>
                  <a:pt x="6888" y="770"/>
                </a:lnTo>
                <a:lnTo>
                  <a:pt x="6841" y="821"/>
                </a:lnTo>
                <a:lnTo>
                  <a:pt x="6877" y="841"/>
                </a:lnTo>
                <a:lnTo>
                  <a:pt x="6928" y="850"/>
                </a:lnTo>
                <a:lnTo>
                  <a:pt x="6975" y="809"/>
                </a:lnTo>
                <a:lnTo>
                  <a:pt x="6975" y="780"/>
                </a:lnTo>
                <a:lnTo>
                  <a:pt x="6959" y="738"/>
                </a:lnTo>
                <a:close/>
                <a:moveTo>
                  <a:pt x="16740" y="757"/>
                </a:moveTo>
                <a:lnTo>
                  <a:pt x="16754" y="789"/>
                </a:lnTo>
                <a:lnTo>
                  <a:pt x="16869" y="831"/>
                </a:lnTo>
                <a:lnTo>
                  <a:pt x="16942" y="841"/>
                </a:lnTo>
                <a:lnTo>
                  <a:pt x="16952" y="799"/>
                </a:lnTo>
                <a:lnTo>
                  <a:pt x="16827" y="770"/>
                </a:lnTo>
                <a:lnTo>
                  <a:pt x="16740" y="757"/>
                </a:lnTo>
                <a:close/>
                <a:moveTo>
                  <a:pt x="5793" y="873"/>
                </a:moveTo>
                <a:lnTo>
                  <a:pt x="5644" y="882"/>
                </a:lnTo>
                <a:lnTo>
                  <a:pt x="5644" y="953"/>
                </a:lnTo>
                <a:lnTo>
                  <a:pt x="5560" y="1027"/>
                </a:lnTo>
                <a:lnTo>
                  <a:pt x="5468" y="1107"/>
                </a:lnTo>
                <a:lnTo>
                  <a:pt x="5430" y="1149"/>
                </a:lnTo>
                <a:lnTo>
                  <a:pt x="5494" y="1210"/>
                </a:lnTo>
                <a:lnTo>
                  <a:pt x="5489" y="1251"/>
                </a:lnTo>
                <a:lnTo>
                  <a:pt x="5633" y="1200"/>
                </a:lnTo>
                <a:lnTo>
                  <a:pt x="5664" y="1149"/>
                </a:lnTo>
                <a:lnTo>
                  <a:pt x="5762" y="1078"/>
                </a:lnTo>
                <a:lnTo>
                  <a:pt x="5913" y="995"/>
                </a:lnTo>
                <a:lnTo>
                  <a:pt x="5981" y="975"/>
                </a:lnTo>
                <a:lnTo>
                  <a:pt x="5965" y="924"/>
                </a:lnTo>
                <a:lnTo>
                  <a:pt x="5939" y="892"/>
                </a:lnTo>
                <a:lnTo>
                  <a:pt x="5840" y="892"/>
                </a:lnTo>
                <a:lnTo>
                  <a:pt x="5793" y="873"/>
                </a:lnTo>
                <a:close/>
                <a:moveTo>
                  <a:pt x="6893" y="902"/>
                </a:moveTo>
                <a:lnTo>
                  <a:pt x="6836" y="934"/>
                </a:lnTo>
                <a:lnTo>
                  <a:pt x="6789" y="975"/>
                </a:lnTo>
                <a:lnTo>
                  <a:pt x="6763" y="1027"/>
                </a:lnTo>
                <a:lnTo>
                  <a:pt x="6742" y="1129"/>
                </a:lnTo>
                <a:lnTo>
                  <a:pt x="6789" y="1129"/>
                </a:lnTo>
                <a:lnTo>
                  <a:pt x="6872" y="1046"/>
                </a:lnTo>
                <a:lnTo>
                  <a:pt x="6933" y="1027"/>
                </a:lnTo>
                <a:lnTo>
                  <a:pt x="7043" y="934"/>
                </a:lnTo>
                <a:lnTo>
                  <a:pt x="6975" y="902"/>
                </a:lnTo>
                <a:lnTo>
                  <a:pt x="6893" y="902"/>
                </a:lnTo>
                <a:close/>
                <a:moveTo>
                  <a:pt x="6634" y="934"/>
                </a:moveTo>
                <a:lnTo>
                  <a:pt x="6556" y="985"/>
                </a:lnTo>
                <a:lnTo>
                  <a:pt x="6566" y="1056"/>
                </a:lnTo>
                <a:lnTo>
                  <a:pt x="6488" y="1046"/>
                </a:lnTo>
                <a:lnTo>
                  <a:pt x="6467" y="1078"/>
                </a:lnTo>
                <a:lnTo>
                  <a:pt x="6530" y="1158"/>
                </a:lnTo>
                <a:lnTo>
                  <a:pt x="6540" y="1210"/>
                </a:lnTo>
                <a:lnTo>
                  <a:pt x="6577" y="1210"/>
                </a:lnTo>
                <a:lnTo>
                  <a:pt x="6664" y="1168"/>
                </a:lnTo>
                <a:lnTo>
                  <a:pt x="6721" y="1078"/>
                </a:lnTo>
                <a:lnTo>
                  <a:pt x="6681" y="1027"/>
                </a:lnTo>
                <a:lnTo>
                  <a:pt x="6747" y="975"/>
                </a:lnTo>
                <a:lnTo>
                  <a:pt x="6752" y="943"/>
                </a:lnTo>
                <a:lnTo>
                  <a:pt x="6669" y="953"/>
                </a:lnTo>
                <a:lnTo>
                  <a:pt x="6634" y="934"/>
                </a:lnTo>
                <a:close/>
                <a:moveTo>
                  <a:pt x="7235" y="934"/>
                </a:moveTo>
                <a:lnTo>
                  <a:pt x="7115" y="963"/>
                </a:lnTo>
                <a:lnTo>
                  <a:pt x="7048" y="1004"/>
                </a:lnTo>
                <a:lnTo>
                  <a:pt x="6975" y="1107"/>
                </a:lnTo>
                <a:lnTo>
                  <a:pt x="6940" y="1219"/>
                </a:lnTo>
                <a:lnTo>
                  <a:pt x="6996" y="1219"/>
                </a:lnTo>
                <a:lnTo>
                  <a:pt x="6933" y="1271"/>
                </a:lnTo>
                <a:lnTo>
                  <a:pt x="6950" y="1312"/>
                </a:lnTo>
                <a:lnTo>
                  <a:pt x="7018" y="1335"/>
                </a:lnTo>
                <a:lnTo>
                  <a:pt x="7095" y="1364"/>
                </a:lnTo>
                <a:lnTo>
                  <a:pt x="7244" y="1386"/>
                </a:lnTo>
                <a:lnTo>
                  <a:pt x="7328" y="1373"/>
                </a:lnTo>
                <a:lnTo>
                  <a:pt x="7364" y="1344"/>
                </a:lnTo>
                <a:lnTo>
                  <a:pt x="7385" y="1373"/>
                </a:lnTo>
                <a:lnTo>
                  <a:pt x="7421" y="1386"/>
                </a:lnTo>
                <a:lnTo>
                  <a:pt x="7442" y="1457"/>
                </a:lnTo>
                <a:lnTo>
                  <a:pt x="7406" y="1489"/>
                </a:lnTo>
                <a:lnTo>
                  <a:pt x="7477" y="1527"/>
                </a:lnTo>
                <a:lnTo>
                  <a:pt x="7529" y="1579"/>
                </a:lnTo>
                <a:lnTo>
                  <a:pt x="7536" y="1620"/>
                </a:lnTo>
                <a:lnTo>
                  <a:pt x="7529" y="1672"/>
                </a:lnTo>
                <a:lnTo>
                  <a:pt x="7437" y="1784"/>
                </a:lnTo>
                <a:lnTo>
                  <a:pt x="7406" y="1848"/>
                </a:lnTo>
                <a:lnTo>
                  <a:pt x="7406" y="1887"/>
                </a:lnTo>
                <a:lnTo>
                  <a:pt x="7307" y="1899"/>
                </a:lnTo>
                <a:lnTo>
                  <a:pt x="7218" y="1909"/>
                </a:lnTo>
                <a:lnTo>
                  <a:pt x="7162" y="1989"/>
                </a:lnTo>
                <a:lnTo>
                  <a:pt x="7188" y="2031"/>
                </a:lnTo>
                <a:lnTo>
                  <a:pt x="7328" y="2012"/>
                </a:lnTo>
                <a:lnTo>
                  <a:pt x="7338" y="1980"/>
                </a:lnTo>
                <a:lnTo>
                  <a:pt x="7390" y="2041"/>
                </a:lnTo>
                <a:lnTo>
                  <a:pt x="7437" y="2105"/>
                </a:lnTo>
                <a:lnTo>
                  <a:pt x="7411" y="2134"/>
                </a:lnTo>
                <a:lnTo>
                  <a:pt x="7452" y="2195"/>
                </a:lnTo>
                <a:lnTo>
                  <a:pt x="7536" y="2268"/>
                </a:lnTo>
                <a:lnTo>
                  <a:pt x="7649" y="2320"/>
                </a:lnTo>
                <a:lnTo>
                  <a:pt x="7654" y="2268"/>
                </a:lnTo>
                <a:lnTo>
                  <a:pt x="7623" y="2195"/>
                </a:lnTo>
                <a:lnTo>
                  <a:pt x="7588" y="2092"/>
                </a:lnTo>
                <a:lnTo>
                  <a:pt x="7680" y="2185"/>
                </a:lnTo>
                <a:lnTo>
                  <a:pt x="7727" y="2227"/>
                </a:lnTo>
                <a:lnTo>
                  <a:pt x="7769" y="2134"/>
                </a:lnTo>
                <a:lnTo>
                  <a:pt x="7769" y="2012"/>
                </a:lnTo>
                <a:lnTo>
                  <a:pt x="7758" y="1980"/>
                </a:lnTo>
                <a:lnTo>
                  <a:pt x="7711" y="1928"/>
                </a:lnTo>
                <a:lnTo>
                  <a:pt x="7680" y="1858"/>
                </a:lnTo>
                <a:lnTo>
                  <a:pt x="7706" y="1797"/>
                </a:lnTo>
                <a:lnTo>
                  <a:pt x="7769" y="1774"/>
                </a:lnTo>
                <a:lnTo>
                  <a:pt x="7809" y="1887"/>
                </a:lnTo>
                <a:lnTo>
                  <a:pt x="7852" y="1938"/>
                </a:lnTo>
                <a:lnTo>
                  <a:pt x="7970" y="1806"/>
                </a:lnTo>
                <a:lnTo>
                  <a:pt x="8007" y="1723"/>
                </a:lnTo>
                <a:lnTo>
                  <a:pt x="7934" y="1713"/>
                </a:lnTo>
                <a:lnTo>
                  <a:pt x="7899" y="1611"/>
                </a:lnTo>
                <a:lnTo>
                  <a:pt x="7835" y="1579"/>
                </a:lnTo>
                <a:lnTo>
                  <a:pt x="7753" y="1508"/>
                </a:lnTo>
                <a:lnTo>
                  <a:pt x="7852" y="1447"/>
                </a:lnTo>
                <a:lnTo>
                  <a:pt x="7840" y="1344"/>
                </a:lnTo>
                <a:lnTo>
                  <a:pt x="7821" y="1303"/>
                </a:lnTo>
                <a:lnTo>
                  <a:pt x="7727" y="1251"/>
                </a:lnTo>
                <a:lnTo>
                  <a:pt x="7711" y="1181"/>
                </a:lnTo>
                <a:lnTo>
                  <a:pt x="7618" y="1210"/>
                </a:lnTo>
                <a:lnTo>
                  <a:pt x="7633" y="1158"/>
                </a:lnTo>
                <a:lnTo>
                  <a:pt x="7592" y="1107"/>
                </a:lnTo>
                <a:lnTo>
                  <a:pt x="7520" y="1046"/>
                </a:lnTo>
                <a:lnTo>
                  <a:pt x="7463" y="1097"/>
                </a:lnTo>
                <a:lnTo>
                  <a:pt x="7369" y="1129"/>
                </a:lnTo>
                <a:lnTo>
                  <a:pt x="7400" y="1056"/>
                </a:lnTo>
                <a:lnTo>
                  <a:pt x="7380" y="943"/>
                </a:lnTo>
                <a:lnTo>
                  <a:pt x="7251" y="985"/>
                </a:lnTo>
                <a:lnTo>
                  <a:pt x="7178" y="1078"/>
                </a:lnTo>
                <a:lnTo>
                  <a:pt x="7173" y="1004"/>
                </a:lnTo>
                <a:lnTo>
                  <a:pt x="7235" y="934"/>
                </a:lnTo>
                <a:close/>
                <a:moveTo>
                  <a:pt x="16698" y="934"/>
                </a:moveTo>
                <a:lnTo>
                  <a:pt x="16657" y="943"/>
                </a:lnTo>
                <a:lnTo>
                  <a:pt x="16646" y="985"/>
                </a:lnTo>
                <a:lnTo>
                  <a:pt x="16657" y="985"/>
                </a:lnTo>
                <a:lnTo>
                  <a:pt x="16749" y="1004"/>
                </a:lnTo>
                <a:lnTo>
                  <a:pt x="16817" y="1004"/>
                </a:lnTo>
                <a:lnTo>
                  <a:pt x="16787" y="975"/>
                </a:lnTo>
                <a:lnTo>
                  <a:pt x="16698" y="934"/>
                </a:lnTo>
                <a:close/>
                <a:moveTo>
                  <a:pt x="7437" y="943"/>
                </a:moveTo>
                <a:lnTo>
                  <a:pt x="7416" y="985"/>
                </a:lnTo>
                <a:lnTo>
                  <a:pt x="7442" y="1046"/>
                </a:lnTo>
                <a:lnTo>
                  <a:pt x="7452" y="1056"/>
                </a:lnTo>
                <a:lnTo>
                  <a:pt x="7503" y="1036"/>
                </a:lnTo>
                <a:lnTo>
                  <a:pt x="7546" y="1036"/>
                </a:lnTo>
                <a:lnTo>
                  <a:pt x="7592" y="1046"/>
                </a:lnTo>
                <a:lnTo>
                  <a:pt x="7597" y="1014"/>
                </a:lnTo>
                <a:lnTo>
                  <a:pt x="7550" y="953"/>
                </a:lnTo>
                <a:lnTo>
                  <a:pt x="7458" y="943"/>
                </a:lnTo>
                <a:lnTo>
                  <a:pt x="7437" y="943"/>
                </a:lnTo>
                <a:close/>
                <a:moveTo>
                  <a:pt x="6358" y="953"/>
                </a:moveTo>
                <a:lnTo>
                  <a:pt x="6337" y="975"/>
                </a:lnTo>
                <a:lnTo>
                  <a:pt x="6358" y="1046"/>
                </a:lnTo>
                <a:lnTo>
                  <a:pt x="6436" y="975"/>
                </a:lnTo>
                <a:lnTo>
                  <a:pt x="6415" y="953"/>
                </a:lnTo>
                <a:lnTo>
                  <a:pt x="6358" y="953"/>
                </a:lnTo>
                <a:close/>
                <a:moveTo>
                  <a:pt x="5981" y="985"/>
                </a:moveTo>
                <a:lnTo>
                  <a:pt x="5830" y="1056"/>
                </a:lnTo>
                <a:lnTo>
                  <a:pt x="5774" y="1097"/>
                </a:lnTo>
                <a:lnTo>
                  <a:pt x="5689" y="1181"/>
                </a:lnTo>
                <a:lnTo>
                  <a:pt x="5748" y="1210"/>
                </a:lnTo>
                <a:lnTo>
                  <a:pt x="5814" y="1210"/>
                </a:lnTo>
                <a:lnTo>
                  <a:pt x="5689" y="1251"/>
                </a:lnTo>
                <a:lnTo>
                  <a:pt x="5689" y="1293"/>
                </a:lnTo>
                <a:lnTo>
                  <a:pt x="5753" y="1303"/>
                </a:lnTo>
                <a:lnTo>
                  <a:pt x="5851" y="1293"/>
                </a:lnTo>
                <a:lnTo>
                  <a:pt x="5918" y="1312"/>
                </a:lnTo>
                <a:lnTo>
                  <a:pt x="5851" y="1335"/>
                </a:lnTo>
                <a:lnTo>
                  <a:pt x="5793" y="1335"/>
                </a:lnTo>
                <a:lnTo>
                  <a:pt x="5715" y="1354"/>
                </a:lnTo>
                <a:lnTo>
                  <a:pt x="5680" y="1364"/>
                </a:lnTo>
                <a:lnTo>
                  <a:pt x="5685" y="1457"/>
                </a:lnTo>
                <a:lnTo>
                  <a:pt x="5732" y="1437"/>
                </a:lnTo>
                <a:lnTo>
                  <a:pt x="5779" y="1466"/>
                </a:lnTo>
                <a:lnTo>
                  <a:pt x="5774" y="1527"/>
                </a:lnTo>
                <a:lnTo>
                  <a:pt x="5835" y="1518"/>
                </a:lnTo>
                <a:lnTo>
                  <a:pt x="5975" y="1498"/>
                </a:lnTo>
                <a:lnTo>
                  <a:pt x="6078" y="1457"/>
                </a:lnTo>
                <a:lnTo>
                  <a:pt x="6136" y="1457"/>
                </a:lnTo>
                <a:lnTo>
                  <a:pt x="6193" y="1489"/>
                </a:lnTo>
                <a:lnTo>
                  <a:pt x="6266" y="1498"/>
                </a:lnTo>
                <a:lnTo>
                  <a:pt x="6302" y="1457"/>
                </a:lnTo>
                <a:lnTo>
                  <a:pt x="6292" y="1415"/>
                </a:lnTo>
                <a:lnTo>
                  <a:pt x="6370" y="1405"/>
                </a:lnTo>
                <a:lnTo>
                  <a:pt x="6396" y="1354"/>
                </a:lnTo>
                <a:lnTo>
                  <a:pt x="6344" y="1303"/>
                </a:lnTo>
                <a:lnTo>
                  <a:pt x="6297" y="1242"/>
                </a:lnTo>
                <a:lnTo>
                  <a:pt x="6323" y="1168"/>
                </a:lnTo>
                <a:lnTo>
                  <a:pt x="6354" y="1056"/>
                </a:lnTo>
                <a:lnTo>
                  <a:pt x="6332" y="1014"/>
                </a:lnTo>
                <a:lnTo>
                  <a:pt x="6297" y="995"/>
                </a:lnTo>
                <a:lnTo>
                  <a:pt x="6255" y="1014"/>
                </a:lnTo>
                <a:lnTo>
                  <a:pt x="6224" y="1129"/>
                </a:lnTo>
                <a:lnTo>
                  <a:pt x="6177" y="1168"/>
                </a:lnTo>
                <a:lnTo>
                  <a:pt x="6198" y="1065"/>
                </a:lnTo>
                <a:lnTo>
                  <a:pt x="6182" y="1027"/>
                </a:lnTo>
                <a:lnTo>
                  <a:pt x="6104" y="1088"/>
                </a:lnTo>
                <a:lnTo>
                  <a:pt x="6073" y="1027"/>
                </a:lnTo>
                <a:lnTo>
                  <a:pt x="5960" y="1065"/>
                </a:lnTo>
                <a:lnTo>
                  <a:pt x="6012" y="1014"/>
                </a:lnTo>
                <a:lnTo>
                  <a:pt x="5981" y="985"/>
                </a:lnTo>
                <a:close/>
                <a:moveTo>
                  <a:pt x="6747" y="1139"/>
                </a:moveTo>
                <a:lnTo>
                  <a:pt x="6655" y="1219"/>
                </a:lnTo>
                <a:lnTo>
                  <a:pt x="6596" y="1344"/>
                </a:lnTo>
                <a:lnTo>
                  <a:pt x="6629" y="1396"/>
                </a:lnTo>
                <a:lnTo>
                  <a:pt x="6643" y="1466"/>
                </a:lnTo>
                <a:lnTo>
                  <a:pt x="6577" y="1579"/>
                </a:lnTo>
                <a:lnTo>
                  <a:pt x="6540" y="1579"/>
                </a:lnTo>
                <a:lnTo>
                  <a:pt x="6478" y="1672"/>
                </a:lnTo>
                <a:lnTo>
                  <a:pt x="6519" y="1559"/>
                </a:lnTo>
                <a:lnTo>
                  <a:pt x="6467" y="1518"/>
                </a:lnTo>
                <a:lnTo>
                  <a:pt x="6422" y="1540"/>
                </a:lnTo>
                <a:lnTo>
                  <a:pt x="6396" y="1611"/>
                </a:lnTo>
                <a:lnTo>
                  <a:pt x="6332" y="1611"/>
                </a:lnTo>
                <a:lnTo>
                  <a:pt x="6255" y="1630"/>
                </a:lnTo>
                <a:lnTo>
                  <a:pt x="6198" y="1579"/>
                </a:lnTo>
                <a:lnTo>
                  <a:pt x="6146" y="1591"/>
                </a:lnTo>
                <a:lnTo>
                  <a:pt x="6125" y="1518"/>
                </a:lnTo>
                <a:lnTo>
                  <a:pt x="6104" y="1498"/>
                </a:lnTo>
                <a:lnTo>
                  <a:pt x="6064" y="1508"/>
                </a:lnTo>
                <a:lnTo>
                  <a:pt x="6007" y="1508"/>
                </a:lnTo>
                <a:lnTo>
                  <a:pt x="5960" y="1550"/>
                </a:lnTo>
                <a:lnTo>
                  <a:pt x="5981" y="1601"/>
                </a:lnTo>
                <a:lnTo>
                  <a:pt x="5908" y="1662"/>
                </a:lnTo>
                <a:lnTo>
                  <a:pt x="5892" y="1591"/>
                </a:lnTo>
                <a:lnTo>
                  <a:pt x="5845" y="1611"/>
                </a:lnTo>
                <a:lnTo>
                  <a:pt x="5715" y="1620"/>
                </a:lnTo>
                <a:lnTo>
                  <a:pt x="5649" y="1601"/>
                </a:lnTo>
                <a:lnTo>
                  <a:pt x="5736" y="1540"/>
                </a:lnTo>
                <a:lnTo>
                  <a:pt x="5711" y="1489"/>
                </a:lnTo>
                <a:lnTo>
                  <a:pt x="5659" y="1489"/>
                </a:lnTo>
                <a:lnTo>
                  <a:pt x="5612" y="1466"/>
                </a:lnTo>
                <a:lnTo>
                  <a:pt x="5529" y="1425"/>
                </a:lnTo>
                <a:lnTo>
                  <a:pt x="5489" y="1386"/>
                </a:lnTo>
                <a:lnTo>
                  <a:pt x="5442" y="1373"/>
                </a:lnTo>
                <a:lnTo>
                  <a:pt x="5404" y="1405"/>
                </a:lnTo>
                <a:lnTo>
                  <a:pt x="5338" y="1425"/>
                </a:lnTo>
                <a:lnTo>
                  <a:pt x="5385" y="1344"/>
                </a:lnTo>
                <a:lnTo>
                  <a:pt x="5281" y="1415"/>
                </a:lnTo>
                <a:lnTo>
                  <a:pt x="5265" y="1312"/>
                </a:lnTo>
                <a:lnTo>
                  <a:pt x="5244" y="1303"/>
                </a:lnTo>
                <a:lnTo>
                  <a:pt x="5204" y="1354"/>
                </a:lnTo>
                <a:lnTo>
                  <a:pt x="5152" y="1386"/>
                </a:lnTo>
                <a:lnTo>
                  <a:pt x="5152" y="1335"/>
                </a:lnTo>
                <a:lnTo>
                  <a:pt x="5063" y="1364"/>
                </a:lnTo>
                <a:lnTo>
                  <a:pt x="4970" y="1415"/>
                </a:lnTo>
                <a:lnTo>
                  <a:pt x="4912" y="1405"/>
                </a:lnTo>
                <a:lnTo>
                  <a:pt x="4834" y="1437"/>
                </a:lnTo>
                <a:lnTo>
                  <a:pt x="4768" y="1489"/>
                </a:lnTo>
                <a:lnTo>
                  <a:pt x="4731" y="1476"/>
                </a:lnTo>
                <a:lnTo>
                  <a:pt x="4695" y="1415"/>
                </a:lnTo>
                <a:lnTo>
                  <a:pt x="4627" y="1396"/>
                </a:lnTo>
                <a:lnTo>
                  <a:pt x="4591" y="1373"/>
                </a:lnTo>
                <a:lnTo>
                  <a:pt x="4549" y="1344"/>
                </a:lnTo>
                <a:lnTo>
                  <a:pt x="4478" y="1354"/>
                </a:lnTo>
                <a:lnTo>
                  <a:pt x="4452" y="1344"/>
                </a:lnTo>
                <a:lnTo>
                  <a:pt x="4379" y="1335"/>
                </a:lnTo>
                <a:lnTo>
                  <a:pt x="4311" y="1303"/>
                </a:lnTo>
                <a:lnTo>
                  <a:pt x="4259" y="1312"/>
                </a:lnTo>
                <a:lnTo>
                  <a:pt x="4208" y="1293"/>
                </a:lnTo>
                <a:lnTo>
                  <a:pt x="4229" y="1261"/>
                </a:lnTo>
                <a:lnTo>
                  <a:pt x="4161" y="1261"/>
                </a:lnTo>
                <a:lnTo>
                  <a:pt x="4125" y="1283"/>
                </a:lnTo>
                <a:lnTo>
                  <a:pt x="4130" y="1232"/>
                </a:lnTo>
                <a:lnTo>
                  <a:pt x="4083" y="1200"/>
                </a:lnTo>
                <a:lnTo>
                  <a:pt x="3970" y="1261"/>
                </a:lnTo>
                <a:lnTo>
                  <a:pt x="3939" y="1261"/>
                </a:lnTo>
                <a:lnTo>
                  <a:pt x="3819" y="1303"/>
                </a:lnTo>
                <a:lnTo>
                  <a:pt x="3767" y="1322"/>
                </a:lnTo>
                <a:lnTo>
                  <a:pt x="3680" y="1373"/>
                </a:lnTo>
                <a:lnTo>
                  <a:pt x="3628" y="1425"/>
                </a:lnTo>
                <a:lnTo>
                  <a:pt x="3534" y="1476"/>
                </a:lnTo>
                <a:lnTo>
                  <a:pt x="3456" y="1489"/>
                </a:lnTo>
                <a:lnTo>
                  <a:pt x="3390" y="1550"/>
                </a:lnTo>
                <a:lnTo>
                  <a:pt x="3420" y="1579"/>
                </a:lnTo>
                <a:lnTo>
                  <a:pt x="3430" y="1630"/>
                </a:lnTo>
                <a:lnTo>
                  <a:pt x="3420" y="1694"/>
                </a:lnTo>
                <a:lnTo>
                  <a:pt x="3446" y="1733"/>
                </a:lnTo>
                <a:lnTo>
                  <a:pt x="3430" y="1806"/>
                </a:lnTo>
                <a:lnTo>
                  <a:pt x="3331" y="1816"/>
                </a:lnTo>
                <a:lnTo>
                  <a:pt x="3378" y="1755"/>
                </a:lnTo>
                <a:lnTo>
                  <a:pt x="3343" y="1755"/>
                </a:lnTo>
                <a:lnTo>
                  <a:pt x="3202" y="1816"/>
                </a:lnTo>
                <a:lnTo>
                  <a:pt x="3105" y="1858"/>
                </a:lnTo>
                <a:lnTo>
                  <a:pt x="3114" y="1928"/>
                </a:lnTo>
                <a:lnTo>
                  <a:pt x="3098" y="1980"/>
                </a:lnTo>
                <a:lnTo>
                  <a:pt x="3150" y="2012"/>
                </a:lnTo>
                <a:lnTo>
                  <a:pt x="3223" y="1989"/>
                </a:lnTo>
                <a:lnTo>
                  <a:pt x="3244" y="2021"/>
                </a:lnTo>
                <a:lnTo>
                  <a:pt x="3275" y="1989"/>
                </a:lnTo>
                <a:lnTo>
                  <a:pt x="3338" y="1970"/>
                </a:lnTo>
                <a:lnTo>
                  <a:pt x="3369" y="1970"/>
                </a:lnTo>
                <a:lnTo>
                  <a:pt x="3306" y="2012"/>
                </a:lnTo>
                <a:lnTo>
                  <a:pt x="3317" y="2031"/>
                </a:lnTo>
                <a:lnTo>
                  <a:pt x="3291" y="2092"/>
                </a:lnTo>
                <a:lnTo>
                  <a:pt x="3228" y="2124"/>
                </a:lnTo>
                <a:lnTo>
                  <a:pt x="3202" y="2114"/>
                </a:lnTo>
                <a:lnTo>
                  <a:pt x="3131" y="2175"/>
                </a:lnTo>
                <a:lnTo>
                  <a:pt x="3110" y="2156"/>
                </a:lnTo>
                <a:lnTo>
                  <a:pt x="3063" y="2166"/>
                </a:lnTo>
                <a:lnTo>
                  <a:pt x="3006" y="2227"/>
                </a:lnTo>
                <a:lnTo>
                  <a:pt x="2923" y="2297"/>
                </a:lnTo>
                <a:lnTo>
                  <a:pt x="2860" y="2371"/>
                </a:lnTo>
                <a:lnTo>
                  <a:pt x="2865" y="2422"/>
                </a:lnTo>
                <a:lnTo>
                  <a:pt x="2825" y="2493"/>
                </a:lnTo>
                <a:lnTo>
                  <a:pt x="2839" y="2525"/>
                </a:lnTo>
                <a:lnTo>
                  <a:pt x="2846" y="2576"/>
                </a:lnTo>
                <a:lnTo>
                  <a:pt x="2923" y="2554"/>
                </a:lnTo>
                <a:lnTo>
                  <a:pt x="2928" y="2596"/>
                </a:lnTo>
                <a:lnTo>
                  <a:pt x="2891" y="2647"/>
                </a:lnTo>
                <a:lnTo>
                  <a:pt x="2850" y="2721"/>
                </a:lnTo>
                <a:lnTo>
                  <a:pt x="2881" y="2721"/>
                </a:lnTo>
                <a:lnTo>
                  <a:pt x="2959" y="2670"/>
                </a:lnTo>
                <a:lnTo>
                  <a:pt x="2938" y="2730"/>
                </a:lnTo>
                <a:lnTo>
                  <a:pt x="2980" y="2689"/>
                </a:lnTo>
                <a:lnTo>
                  <a:pt x="2975" y="2750"/>
                </a:lnTo>
                <a:lnTo>
                  <a:pt x="3027" y="2708"/>
                </a:lnTo>
                <a:lnTo>
                  <a:pt x="3032" y="2730"/>
                </a:lnTo>
                <a:lnTo>
                  <a:pt x="3110" y="2689"/>
                </a:lnTo>
                <a:lnTo>
                  <a:pt x="3042" y="2759"/>
                </a:lnTo>
                <a:lnTo>
                  <a:pt x="2980" y="2862"/>
                </a:lnTo>
                <a:lnTo>
                  <a:pt x="2917" y="2904"/>
                </a:lnTo>
                <a:lnTo>
                  <a:pt x="2891" y="2926"/>
                </a:lnTo>
                <a:lnTo>
                  <a:pt x="2782" y="3006"/>
                </a:lnTo>
                <a:lnTo>
                  <a:pt x="2731" y="3058"/>
                </a:lnTo>
                <a:lnTo>
                  <a:pt x="2658" y="3067"/>
                </a:lnTo>
                <a:lnTo>
                  <a:pt x="2570" y="3141"/>
                </a:lnTo>
                <a:lnTo>
                  <a:pt x="2497" y="3183"/>
                </a:lnTo>
                <a:lnTo>
                  <a:pt x="2410" y="3244"/>
                </a:lnTo>
                <a:lnTo>
                  <a:pt x="2405" y="3263"/>
                </a:lnTo>
                <a:lnTo>
                  <a:pt x="2514" y="3221"/>
                </a:lnTo>
                <a:lnTo>
                  <a:pt x="2580" y="3183"/>
                </a:lnTo>
                <a:lnTo>
                  <a:pt x="2653" y="3141"/>
                </a:lnTo>
                <a:lnTo>
                  <a:pt x="2721" y="3099"/>
                </a:lnTo>
                <a:lnTo>
                  <a:pt x="2747" y="3109"/>
                </a:lnTo>
                <a:lnTo>
                  <a:pt x="2834" y="3058"/>
                </a:lnTo>
                <a:lnTo>
                  <a:pt x="2886" y="2997"/>
                </a:lnTo>
                <a:lnTo>
                  <a:pt x="2995" y="2936"/>
                </a:lnTo>
                <a:lnTo>
                  <a:pt x="3042" y="2875"/>
                </a:lnTo>
                <a:lnTo>
                  <a:pt x="3110" y="2843"/>
                </a:lnTo>
                <a:lnTo>
                  <a:pt x="3192" y="2782"/>
                </a:lnTo>
                <a:lnTo>
                  <a:pt x="3291" y="2698"/>
                </a:lnTo>
                <a:lnTo>
                  <a:pt x="3286" y="2637"/>
                </a:lnTo>
                <a:lnTo>
                  <a:pt x="3409" y="2544"/>
                </a:lnTo>
                <a:lnTo>
                  <a:pt x="3487" y="2464"/>
                </a:lnTo>
                <a:lnTo>
                  <a:pt x="3586" y="2390"/>
                </a:lnTo>
                <a:lnTo>
                  <a:pt x="3581" y="2422"/>
                </a:lnTo>
                <a:lnTo>
                  <a:pt x="3508" y="2464"/>
                </a:lnTo>
                <a:lnTo>
                  <a:pt x="3420" y="2586"/>
                </a:lnTo>
                <a:lnTo>
                  <a:pt x="3383" y="2657"/>
                </a:lnTo>
                <a:lnTo>
                  <a:pt x="3456" y="2637"/>
                </a:lnTo>
                <a:lnTo>
                  <a:pt x="3519" y="2586"/>
                </a:lnTo>
                <a:lnTo>
                  <a:pt x="3591" y="2567"/>
                </a:lnTo>
                <a:lnTo>
                  <a:pt x="3623" y="2554"/>
                </a:lnTo>
                <a:lnTo>
                  <a:pt x="3659" y="2474"/>
                </a:lnTo>
                <a:lnTo>
                  <a:pt x="3727" y="2442"/>
                </a:lnTo>
                <a:lnTo>
                  <a:pt x="3757" y="2493"/>
                </a:lnTo>
                <a:lnTo>
                  <a:pt x="3819" y="2554"/>
                </a:lnTo>
                <a:lnTo>
                  <a:pt x="3892" y="2544"/>
                </a:lnTo>
                <a:lnTo>
                  <a:pt x="3953" y="2586"/>
                </a:lnTo>
                <a:lnTo>
                  <a:pt x="3991" y="2605"/>
                </a:lnTo>
                <a:lnTo>
                  <a:pt x="4026" y="2740"/>
                </a:lnTo>
                <a:lnTo>
                  <a:pt x="4063" y="2782"/>
                </a:lnTo>
                <a:lnTo>
                  <a:pt x="4141" y="2782"/>
                </a:lnTo>
                <a:lnTo>
                  <a:pt x="4187" y="2791"/>
                </a:lnTo>
                <a:lnTo>
                  <a:pt x="4156" y="2904"/>
                </a:lnTo>
                <a:lnTo>
                  <a:pt x="4172" y="3006"/>
                </a:lnTo>
                <a:lnTo>
                  <a:pt x="4141" y="3119"/>
                </a:lnTo>
                <a:lnTo>
                  <a:pt x="4167" y="3160"/>
                </a:lnTo>
                <a:lnTo>
                  <a:pt x="4172" y="3212"/>
                </a:lnTo>
                <a:lnTo>
                  <a:pt x="4146" y="3273"/>
                </a:lnTo>
                <a:lnTo>
                  <a:pt x="4167" y="3375"/>
                </a:lnTo>
                <a:lnTo>
                  <a:pt x="4135" y="3478"/>
                </a:lnTo>
                <a:lnTo>
                  <a:pt x="4177" y="3529"/>
                </a:lnTo>
                <a:lnTo>
                  <a:pt x="4141" y="3613"/>
                </a:lnTo>
                <a:lnTo>
                  <a:pt x="4125" y="3725"/>
                </a:lnTo>
                <a:lnTo>
                  <a:pt x="4203" y="3786"/>
                </a:lnTo>
                <a:lnTo>
                  <a:pt x="4219" y="3837"/>
                </a:lnTo>
                <a:lnTo>
                  <a:pt x="4276" y="3972"/>
                </a:lnTo>
                <a:lnTo>
                  <a:pt x="4285" y="3972"/>
                </a:lnTo>
                <a:lnTo>
                  <a:pt x="4264" y="4075"/>
                </a:lnTo>
                <a:lnTo>
                  <a:pt x="4238" y="4187"/>
                </a:lnTo>
                <a:lnTo>
                  <a:pt x="4219" y="4219"/>
                </a:lnTo>
                <a:lnTo>
                  <a:pt x="4229" y="4094"/>
                </a:lnTo>
                <a:lnTo>
                  <a:pt x="4167" y="4056"/>
                </a:lnTo>
                <a:lnTo>
                  <a:pt x="4151" y="4075"/>
                </a:lnTo>
                <a:lnTo>
                  <a:pt x="4146" y="4136"/>
                </a:lnTo>
                <a:lnTo>
                  <a:pt x="4125" y="4248"/>
                </a:lnTo>
                <a:lnTo>
                  <a:pt x="4078" y="4434"/>
                </a:lnTo>
                <a:lnTo>
                  <a:pt x="3995" y="4681"/>
                </a:lnTo>
                <a:lnTo>
                  <a:pt x="3934" y="4803"/>
                </a:lnTo>
                <a:lnTo>
                  <a:pt x="3923" y="4906"/>
                </a:lnTo>
                <a:lnTo>
                  <a:pt x="3892" y="5018"/>
                </a:lnTo>
                <a:lnTo>
                  <a:pt x="3850" y="5134"/>
                </a:lnTo>
                <a:lnTo>
                  <a:pt x="3861" y="5204"/>
                </a:lnTo>
                <a:lnTo>
                  <a:pt x="3845" y="5317"/>
                </a:lnTo>
                <a:lnTo>
                  <a:pt x="3861" y="5429"/>
                </a:lnTo>
                <a:lnTo>
                  <a:pt x="3871" y="5471"/>
                </a:lnTo>
                <a:lnTo>
                  <a:pt x="3866" y="5512"/>
                </a:lnTo>
                <a:lnTo>
                  <a:pt x="3871" y="5698"/>
                </a:lnTo>
                <a:lnTo>
                  <a:pt x="3897" y="5830"/>
                </a:lnTo>
                <a:lnTo>
                  <a:pt x="3887" y="5904"/>
                </a:lnTo>
                <a:lnTo>
                  <a:pt x="3897" y="5933"/>
                </a:lnTo>
                <a:lnTo>
                  <a:pt x="3948" y="5942"/>
                </a:lnTo>
                <a:lnTo>
                  <a:pt x="3960" y="5984"/>
                </a:lnTo>
                <a:lnTo>
                  <a:pt x="3991" y="5984"/>
                </a:lnTo>
                <a:lnTo>
                  <a:pt x="3991" y="6026"/>
                </a:lnTo>
                <a:lnTo>
                  <a:pt x="4012" y="6045"/>
                </a:lnTo>
                <a:lnTo>
                  <a:pt x="4038" y="6119"/>
                </a:lnTo>
                <a:lnTo>
                  <a:pt x="4031" y="6189"/>
                </a:lnTo>
                <a:lnTo>
                  <a:pt x="4038" y="6314"/>
                </a:lnTo>
                <a:lnTo>
                  <a:pt x="4042" y="6417"/>
                </a:lnTo>
                <a:lnTo>
                  <a:pt x="4052" y="6507"/>
                </a:lnTo>
                <a:lnTo>
                  <a:pt x="4057" y="6590"/>
                </a:lnTo>
                <a:lnTo>
                  <a:pt x="4089" y="6632"/>
                </a:lnTo>
                <a:lnTo>
                  <a:pt x="4120" y="6735"/>
                </a:lnTo>
                <a:lnTo>
                  <a:pt x="4109" y="6796"/>
                </a:lnTo>
                <a:lnTo>
                  <a:pt x="4078" y="6847"/>
                </a:lnTo>
                <a:lnTo>
                  <a:pt x="4057" y="6837"/>
                </a:lnTo>
                <a:lnTo>
                  <a:pt x="4052" y="6847"/>
                </a:lnTo>
                <a:lnTo>
                  <a:pt x="4073" y="6918"/>
                </a:lnTo>
                <a:lnTo>
                  <a:pt x="4104" y="6959"/>
                </a:lnTo>
                <a:lnTo>
                  <a:pt x="4115" y="6991"/>
                </a:lnTo>
                <a:lnTo>
                  <a:pt x="4125" y="6969"/>
                </a:lnTo>
                <a:lnTo>
                  <a:pt x="4161" y="7033"/>
                </a:lnTo>
                <a:lnTo>
                  <a:pt x="4182" y="7072"/>
                </a:lnTo>
                <a:lnTo>
                  <a:pt x="4182" y="7155"/>
                </a:lnTo>
                <a:lnTo>
                  <a:pt x="4172" y="7248"/>
                </a:lnTo>
                <a:lnTo>
                  <a:pt x="4198" y="7290"/>
                </a:lnTo>
                <a:lnTo>
                  <a:pt x="4234" y="7351"/>
                </a:lnTo>
                <a:lnTo>
                  <a:pt x="4264" y="7431"/>
                </a:lnTo>
                <a:lnTo>
                  <a:pt x="4276" y="7514"/>
                </a:lnTo>
                <a:lnTo>
                  <a:pt x="4285" y="7514"/>
                </a:lnTo>
                <a:lnTo>
                  <a:pt x="4311" y="7463"/>
                </a:lnTo>
                <a:lnTo>
                  <a:pt x="4316" y="7444"/>
                </a:lnTo>
                <a:lnTo>
                  <a:pt x="4302" y="7380"/>
                </a:lnTo>
                <a:lnTo>
                  <a:pt x="4285" y="7319"/>
                </a:lnTo>
                <a:lnTo>
                  <a:pt x="4255" y="7309"/>
                </a:lnTo>
                <a:lnTo>
                  <a:pt x="4259" y="7239"/>
                </a:lnTo>
                <a:lnTo>
                  <a:pt x="4250" y="7174"/>
                </a:lnTo>
                <a:lnTo>
                  <a:pt x="4238" y="7113"/>
                </a:lnTo>
                <a:lnTo>
                  <a:pt x="4234" y="6991"/>
                </a:lnTo>
                <a:lnTo>
                  <a:pt x="4208" y="6918"/>
                </a:lnTo>
                <a:lnTo>
                  <a:pt x="4198" y="6866"/>
                </a:lnTo>
                <a:lnTo>
                  <a:pt x="4187" y="6837"/>
                </a:lnTo>
                <a:lnTo>
                  <a:pt x="4187" y="6744"/>
                </a:lnTo>
                <a:lnTo>
                  <a:pt x="4177" y="6754"/>
                </a:lnTo>
                <a:lnTo>
                  <a:pt x="4177" y="6703"/>
                </a:lnTo>
                <a:lnTo>
                  <a:pt x="4167" y="6693"/>
                </a:lnTo>
                <a:lnTo>
                  <a:pt x="4161" y="6661"/>
                </a:lnTo>
                <a:lnTo>
                  <a:pt x="4130" y="6571"/>
                </a:lnTo>
                <a:lnTo>
                  <a:pt x="4120" y="6507"/>
                </a:lnTo>
                <a:lnTo>
                  <a:pt x="4130" y="6404"/>
                </a:lnTo>
                <a:lnTo>
                  <a:pt x="4130" y="6343"/>
                </a:lnTo>
                <a:lnTo>
                  <a:pt x="4151" y="6292"/>
                </a:lnTo>
                <a:lnTo>
                  <a:pt x="4177" y="6324"/>
                </a:lnTo>
                <a:lnTo>
                  <a:pt x="4198" y="6324"/>
                </a:lnTo>
                <a:lnTo>
                  <a:pt x="4234" y="6375"/>
                </a:lnTo>
                <a:lnTo>
                  <a:pt x="4224" y="6427"/>
                </a:lnTo>
                <a:lnTo>
                  <a:pt x="4229" y="6529"/>
                </a:lnTo>
                <a:lnTo>
                  <a:pt x="4245" y="6632"/>
                </a:lnTo>
                <a:lnTo>
                  <a:pt x="4238" y="6674"/>
                </a:lnTo>
                <a:lnTo>
                  <a:pt x="4259" y="6744"/>
                </a:lnTo>
                <a:lnTo>
                  <a:pt x="4280" y="6815"/>
                </a:lnTo>
                <a:lnTo>
                  <a:pt x="4311" y="6828"/>
                </a:lnTo>
                <a:lnTo>
                  <a:pt x="4316" y="6918"/>
                </a:lnTo>
                <a:lnTo>
                  <a:pt x="4342" y="6991"/>
                </a:lnTo>
                <a:lnTo>
                  <a:pt x="4368" y="7020"/>
                </a:lnTo>
                <a:lnTo>
                  <a:pt x="4349" y="7104"/>
                </a:lnTo>
                <a:lnTo>
                  <a:pt x="4353" y="7136"/>
                </a:lnTo>
                <a:lnTo>
                  <a:pt x="4400" y="7197"/>
                </a:lnTo>
                <a:lnTo>
                  <a:pt x="4420" y="7277"/>
                </a:lnTo>
                <a:lnTo>
                  <a:pt x="4472" y="7380"/>
                </a:lnTo>
                <a:lnTo>
                  <a:pt x="4509" y="7514"/>
                </a:lnTo>
                <a:lnTo>
                  <a:pt x="4523" y="7585"/>
                </a:lnTo>
                <a:lnTo>
                  <a:pt x="4523" y="7636"/>
                </a:lnTo>
                <a:lnTo>
                  <a:pt x="4540" y="7701"/>
                </a:lnTo>
                <a:lnTo>
                  <a:pt x="4535" y="7752"/>
                </a:lnTo>
                <a:lnTo>
                  <a:pt x="4519" y="7781"/>
                </a:lnTo>
                <a:lnTo>
                  <a:pt x="4523" y="7822"/>
                </a:lnTo>
                <a:lnTo>
                  <a:pt x="4504" y="7832"/>
                </a:lnTo>
                <a:lnTo>
                  <a:pt x="4509" y="7906"/>
                </a:lnTo>
                <a:lnTo>
                  <a:pt x="4535" y="7986"/>
                </a:lnTo>
                <a:lnTo>
                  <a:pt x="4591" y="8070"/>
                </a:lnTo>
                <a:lnTo>
                  <a:pt x="4612" y="8130"/>
                </a:lnTo>
                <a:lnTo>
                  <a:pt x="4669" y="8172"/>
                </a:lnTo>
                <a:lnTo>
                  <a:pt x="4700" y="8182"/>
                </a:lnTo>
                <a:lnTo>
                  <a:pt x="4716" y="8214"/>
                </a:lnTo>
                <a:lnTo>
                  <a:pt x="4757" y="8284"/>
                </a:lnTo>
                <a:lnTo>
                  <a:pt x="4825" y="8345"/>
                </a:lnTo>
                <a:lnTo>
                  <a:pt x="4867" y="8368"/>
                </a:lnTo>
                <a:lnTo>
                  <a:pt x="4919" y="8429"/>
                </a:lnTo>
                <a:lnTo>
                  <a:pt x="4964" y="8448"/>
                </a:lnTo>
                <a:lnTo>
                  <a:pt x="5001" y="8490"/>
                </a:lnTo>
                <a:lnTo>
                  <a:pt x="5032" y="8480"/>
                </a:lnTo>
                <a:lnTo>
                  <a:pt x="5084" y="8429"/>
                </a:lnTo>
                <a:lnTo>
                  <a:pt x="5119" y="8419"/>
                </a:lnTo>
                <a:lnTo>
                  <a:pt x="5166" y="8448"/>
                </a:lnTo>
                <a:lnTo>
                  <a:pt x="5192" y="8490"/>
                </a:lnTo>
                <a:lnTo>
                  <a:pt x="5255" y="8644"/>
                </a:lnTo>
                <a:lnTo>
                  <a:pt x="5286" y="8695"/>
                </a:lnTo>
                <a:lnTo>
                  <a:pt x="5312" y="8727"/>
                </a:lnTo>
                <a:lnTo>
                  <a:pt x="5348" y="8727"/>
                </a:lnTo>
                <a:lnTo>
                  <a:pt x="5379" y="8747"/>
                </a:lnTo>
                <a:lnTo>
                  <a:pt x="5395" y="8779"/>
                </a:lnTo>
                <a:lnTo>
                  <a:pt x="5426" y="8788"/>
                </a:lnTo>
                <a:lnTo>
                  <a:pt x="5451" y="8817"/>
                </a:lnTo>
                <a:lnTo>
                  <a:pt x="5472" y="8830"/>
                </a:lnTo>
                <a:lnTo>
                  <a:pt x="5503" y="8830"/>
                </a:lnTo>
                <a:lnTo>
                  <a:pt x="5515" y="8798"/>
                </a:lnTo>
                <a:lnTo>
                  <a:pt x="5529" y="8807"/>
                </a:lnTo>
                <a:lnTo>
                  <a:pt x="5540" y="8849"/>
                </a:lnTo>
                <a:lnTo>
                  <a:pt x="5534" y="8859"/>
                </a:lnTo>
                <a:lnTo>
                  <a:pt x="5524" y="8840"/>
                </a:lnTo>
                <a:lnTo>
                  <a:pt x="5519" y="8859"/>
                </a:lnTo>
                <a:lnTo>
                  <a:pt x="5545" y="8920"/>
                </a:lnTo>
                <a:lnTo>
                  <a:pt x="5571" y="8961"/>
                </a:lnTo>
                <a:lnTo>
                  <a:pt x="5581" y="9013"/>
                </a:lnTo>
                <a:lnTo>
                  <a:pt x="5607" y="9064"/>
                </a:lnTo>
                <a:lnTo>
                  <a:pt x="5628" y="9106"/>
                </a:lnTo>
                <a:lnTo>
                  <a:pt x="5612" y="9138"/>
                </a:lnTo>
                <a:lnTo>
                  <a:pt x="5628" y="9157"/>
                </a:lnTo>
                <a:lnTo>
                  <a:pt x="5618" y="9199"/>
                </a:lnTo>
                <a:lnTo>
                  <a:pt x="5618" y="9241"/>
                </a:lnTo>
                <a:lnTo>
                  <a:pt x="5623" y="9270"/>
                </a:lnTo>
                <a:lnTo>
                  <a:pt x="5644" y="9279"/>
                </a:lnTo>
                <a:lnTo>
                  <a:pt x="5654" y="9321"/>
                </a:lnTo>
                <a:lnTo>
                  <a:pt x="5670" y="9279"/>
                </a:lnTo>
                <a:lnTo>
                  <a:pt x="5664" y="9250"/>
                </a:lnTo>
                <a:lnTo>
                  <a:pt x="5680" y="9270"/>
                </a:lnTo>
                <a:lnTo>
                  <a:pt x="5685" y="9311"/>
                </a:lnTo>
                <a:lnTo>
                  <a:pt x="5706" y="9330"/>
                </a:lnTo>
                <a:lnTo>
                  <a:pt x="5727" y="9353"/>
                </a:lnTo>
                <a:lnTo>
                  <a:pt x="5741" y="9382"/>
                </a:lnTo>
                <a:lnTo>
                  <a:pt x="5741" y="9414"/>
                </a:lnTo>
                <a:lnTo>
                  <a:pt x="5736" y="9446"/>
                </a:lnTo>
                <a:lnTo>
                  <a:pt x="5748" y="9465"/>
                </a:lnTo>
                <a:lnTo>
                  <a:pt x="5779" y="9497"/>
                </a:lnTo>
                <a:lnTo>
                  <a:pt x="5788" y="9517"/>
                </a:lnTo>
                <a:lnTo>
                  <a:pt x="5788" y="9484"/>
                </a:lnTo>
                <a:lnTo>
                  <a:pt x="5814" y="9484"/>
                </a:lnTo>
                <a:lnTo>
                  <a:pt x="5830" y="9507"/>
                </a:lnTo>
                <a:lnTo>
                  <a:pt x="5856" y="9517"/>
                </a:lnTo>
                <a:lnTo>
                  <a:pt x="5866" y="9568"/>
                </a:lnTo>
                <a:lnTo>
                  <a:pt x="5887" y="9578"/>
                </a:lnTo>
                <a:lnTo>
                  <a:pt x="5892" y="9558"/>
                </a:lnTo>
                <a:lnTo>
                  <a:pt x="5903" y="9639"/>
                </a:lnTo>
                <a:lnTo>
                  <a:pt x="5929" y="9629"/>
                </a:lnTo>
                <a:lnTo>
                  <a:pt x="5939" y="9610"/>
                </a:lnTo>
                <a:lnTo>
                  <a:pt x="5960" y="9587"/>
                </a:lnTo>
                <a:lnTo>
                  <a:pt x="5929" y="9517"/>
                </a:lnTo>
                <a:lnTo>
                  <a:pt x="5939" y="9484"/>
                </a:lnTo>
                <a:lnTo>
                  <a:pt x="5949" y="9484"/>
                </a:lnTo>
                <a:lnTo>
                  <a:pt x="5975" y="9456"/>
                </a:lnTo>
                <a:lnTo>
                  <a:pt x="5991" y="9404"/>
                </a:lnTo>
                <a:lnTo>
                  <a:pt x="6017" y="9395"/>
                </a:lnTo>
                <a:lnTo>
                  <a:pt x="6043" y="9433"/>
                </a:lnTo>
                <a:lnTo>
                  <a:pt x="6052" y="9475"/>
                </a:lnTo>
                <a:lnTo>
                  <a:pt x="6068" y="9484"/>
                </a:lnTo>
                <a:lnTo>
                  <a:pt x="6052" y="9526"/>
                </a:lnTo>
                <a:lnTo>
                  <a:pt x="6064" y="9600"/>
                </a:lnTo>
                <a:lnTo>
                  <a:pt x="6085" y="9639"/>
                </a:lnTo>
                <a:lnTo>
                  <a:pt x="6111" y="9712"/>
                </a:lnTo>
                <a:lnTo>
                  <a:pt x="6115" y="9825"/>
                </a:lnTo>
                <a:lnTo>
                  <a:pt x="6099" y="9857"/>
                </a:lnTo>
                <a:lnTo>
                  <a:pt x="6115" y="9979"/>
                </a:lnTo>
                <a:lnTo>
                  <a:pt x="6099" y="10062"/>
                </a:lnTo>
                <a:lnTo>
                  <a:pt x="6120" y="10091"/>
                </a:lnTo>
                <a:lnTo>
                  <a:pt x="6099" y="10165"/>
                </a:lnTo>
                <a:lnTo>
                  <a:pt x="6073" y="10255"/>
                </a:lnTo>
                <a:lnTo>
                  <a:pt x="6043" y="10267"/>
                </a:lnTo>
                <a:lnTo>
                  <a:pt x="6026" y="10306"/>
                </a:lnTo>
                <a:lnTo>
                  <a:pt x="6026" y="10380"/>
                </a:lnTo>
                <a:lnTo>
                  <a:pt x="6007" y="10389"/>
                </a:lnTo>
                <a:lnTo>
                  <a:pt x="6012" y="10431"/>
                </a:lnTo>
                <a:lnTo>
                  <a:pt x="5970" y="10482"/>
                </a:lnTo>
                <a:lnTo>
                  <a:pt x="5939" y="10511"/>
                </a:lnTo>
                <a:lnTo>
                  <a:pt x="5944" y="10575"/>
                </a:lnTo>
                <a:lnTo>
                  <a:pt x="5918" y="10656"/>
                </a:lnTo>
                <a:lnTo>
                  <a:pt x="5908" y="10739"/>
                </a:lnTo>
                <a:lnTo>
                  <a:pt x="5887" y="10758"/>
                </a:lnTo>
                <a:lnTo>
                  <a:pt x="5897" y="10883"/>
                </a:lnTo>
                <a:lnTo>
                  <a:pt x="5887" y="10922"/>
                </a:lnTo>
                <a:lnTo>
                  <a:pt x="5923" y="10986"/>
                </a:lnTo>
                <a:lnTo>
                  <a:pt x="5944" y="10922"/>
                </a:lnTo>
                <a:lnTo>
                  <a:pt x="5960" y="10986"/>
                </a:lnTo>
                <a:lnTo>
                  <a:pt x="5929" y="11089"/>
                </a:lnTo>
                <a:lnTo>
                  <a:pt x="5882" y="11169"/>
                </a:lnTo>
                <a:lnTo>
                  <a:pt x="5866" y="11262"/>
                </a:lnTo>
                <a:lnTo>
                  <a:pt x="5897" y="11397"/>
                </a:lnTo>
                <a:lnTo>
                  <a:pt x="5877" y="11458"/>
                </a:lnTo>
                <a:lnTo>
                  <a:pt x="5923" y="11509"/>
                </a:lnTo>
                <a:lnTo>
                  <a:pt x="5970" y="11602"/>
                </a:lnTo>
                <a:lnTo>
                  <a:pt x="5991" y="11705"/>
                </a:lnTo>
                <a:lnTo>
                  <a:pt x="6017" y="11766"/>
                </a:lnTo>
                <a:lnTo>
                  <a:pt x="6085" y="12032"/>
                </a:lnTo>
                <a:lnTo>
                  <a:pt x="6151" y="12279"/>
                </a:lnTo>
                <a:lnTo>
                  <a:pt x="6208" y="12462"/>
                </a:lnTo>
                <a:lnTo>
                  <a:pt x="6198" y="12504"/>
                </a:lnTo>
                <a:lnTo>
                  <a:pt x="6229" y="12616"/>
                </a:lnTo>
                <a:lnTo>
                  <a:pt x="6281" y="12699"/>
                </a:lnTo>
                <a:lnTo>
                  <a:pt x="6396" y="12844"/>
                </a:lnTo>
                <a:lnTo>
                  <a:pt x="6519" y="12988"/>
                </a:lnTo>
                <a:lnTo>
                  <a:pt x="6530" y="13040"/>
                </a:lnTo>
                <a:lnTo>
                  <a:pt x="6592" y="13120"/>
                </a:lnTo>
                <a:lnTo>
                  <a:pt x="6613" y="13306"/>
                </a:lnTo>
                <a:lnTo>
                  <a:pt x="6634" y="13530"/>
                </a:lnTo>
                <a:lnTo>
                  <a:pt x="6629" y="13839"/>
                </a:lnTo>
                <a:lnTo>
                  <a:pt x="6629" y="14118"/>
                </a:lnTo>
                <a:lnTo>
                  <a:pt x="6639" y="14384"/>
                </a:lnTo>
                <a:lnTo>
                  <a:pt x="6618" y="14548"/>
                </a:lnTo>
                <a:lnTo>
                  <a:pt x="6643" y="14711"/>
                </a:lnTo>
                <a:lnTo>
                  <a:pt x="6639" y="14824"/>
                </a:lnTo>
                <a:lnTo>
                  <a:pt x="6669" y="15029"/>
                </a:lnTo>
                <a:lnTo>
                  <a:pt x="6669" y="15234"/>
                </a:lnTo>
                <a:lnTo>
                  <a:pt x="6660" y="15452"/>
                </a:lnTo>
                <a:lnTo>
                  <a:pt x="6648" y="15677"/>
                </a:lnTo>
                <a:lnTo>
                  <a:pt x="6629" y="15677"/>
                </a:lnTo>
                <a:lnTo>
                  <a:pt x="6655" y="15831"/>
                </a:lnTo>
                <a:lnTo>
                  <a:pt x="6690" y="15966"/>
                </a:lnTo>
                <a:lnTo>
                  <a:pt x="6674" y="16056"/>
                </a:lnTo>
                <a:lnTo>
                  <a:pt x="6695" y="16303"/>
                </a:lnTo>
                <a:lnTo>
                  <a:pt x="6711" y="16498"/>
                </a:lnTo>
                <a:lnTo>
                  <a:pt x="6752" y="16518"/>
                </a:lnTo>
                <a:lnTo>
                  <a:pt x="6742" y="16344"/>
                </a:lnTo>
                <a:lnTo>
                  <a:pt x="6784" y="16386"/>
                </a:lnTo>
                <a:lnTo>
                  <a:pt x="6804" y="16662"/>
                </a:lnTo>
                <a:lnTo>
                  <a:pt x="6732" y="16611"/>
                </a:lnTo>
                <a:lnTo>
                  <a:pt x="6758" y="16839"/>
                </a:lnTo>
                <a:lnTo>
                  <a:pt x="6726" y="16960"/>
                </a:lnTo>
                <a:lnTo>
                  <a:pt x="6815" y="16993"/>
                </a:lnTo>
                <a:lnTo>
                  <a:pt x="6778" y="17095"/>
                </a:lnTo>
                <a:lnTo>
                  <a:pt x="6778" y="17227"/>
                </a:lnTo>
                <a:lnTo>
                  <a:pt x="6836" y="17455"/>
                </a:lnTo>
                <a:lnTo>
                  <a:pt x="6877" y="17535"/>
                </a:lnTo>
                <a:lnTo>
                  <a:pt x="6881" y="17618"/>
                </a:lnTo>
                <a:lnTo>
                  <a:pt x="6919" y="17698"/>
                </a:lnTo>
                <a:lnTo>
                  <a:pt x="6996" y="17772"/>
                </a:lnTo>
                <a:lnTo>
                  <a:pt x="7079" y="17865"/>
                </a:lnTo>
                <a:lnTo>
                  <a:pt x="7147" y="17904"/>
                </a:lnTo>
                <a:lnTo>
                  <a:pt x="7167" y="17904"/>
                </a:lnTo>
                <a:lnTo>
                  <a:pt x="7147" y="17782"/>
                </a:lnTo>
                <a:lnTo>
                  <a:pt x="7183" y="17730"/>
                </a:lnTo>
                <a:lnTo>
                  <a:pt x="7204" y="17698"/>
                </a:lnTo>
                <a:lnTo>
                  <a:pt x="7251" y="17698"/>
                </a:lnTo>
                <a:lnTo>
                  <a:pt x="7270" y="17711"/>
                </a:lnTo>
                <a:lnTo>
                  <a:pt x="7218" y="17628"/>
                </a:lnTo>
                <a:lnTo>
                  <a:pt x="7178" y="17493"/>
                </a:lnTo>
                <a:lnTo>
                  <a:pt x="7188" y="17432"/>
                </a:lnTo>
                <a:lnTo>
                  <a:pt x="7225" y="17381"/>
                </a:lnTo>
                <a:lnTo>
                  <a:pt x="7230" y="17227"/>
                </a:lnTo>
                <a:lnTo>
                  <a:pt x="7282" y="17156"/>
                </a:lnTo>
                <a:lnTo>
                  <a:pt x="7277" y="17031"/>
                </a:lnTo>
                <a:lnTo>
                  <a:pt x="7225" y="17012"/>
                </a:lnTo>
                <a:lnTo>
                  <a:pt x="7152" y="16909"/>
                </a:lnTo>
                <a:lnTo>
                  <a:pt x="7152" y="16806"/>
                </a:lnTo>
                <a:lnTo>
                  <a:pt x="7183" y="16745"/>
                </a:lnTo>
                <a:lnTo>
                  <a:pt x="7235" y="16745"/>
                </a:lnTo>
                <a:lnTo>
                  <a:pt x="7235" y="16672"/>
                </a:lnTo>
                <a:lnTo>
                  <a:pt x="7225" y="16530"/>
                </a:lnTo>
                <a:lnTo>
                  <a:pt x="7256" y="16447"/>
                </a:lnTo>
                <a:lnTo>
                  <a:pt x="7296" y="16405"/>
                </a:lnTo>
                <a:lnTo>
                  <a:pt x="7270" y="16335"/>
                </a:lnTo>
                <a:lnTo>
                  <a:pt x="7244" y="16386"/>
                </a:lnTo>
                <a:lnTo>
                  <a:pt x="7204" y="16344"/>
                </a:lnTo>
                <a:lnTo>
                  <a:pt x="7178" y="16210"/>
                </a:lnTo>
                <a:lnTo>
                  <a:pt x="7192" y="16171"/>
                </a:lnTo>
                <a:lnTo>
                  <a:pt x="7256" y="16222"/>
                </a:lnTo>
                <a:lnTo>
                  <a:pt x="7307" y="16200"/>
                </a:lnTo>
                <a:lnTo>
                  <a:pt x="7333" y="16149"/>
                </a:lnTo>
                <a:lnTo>
                  <a:pt x="7317" y="16088"/>
                </a:lnTo>
                <a:lnTo>
                  <a:pt x="7312" y="15985"/>
                </a:lnTo>
                <a:lnTo>
                  <a:pt x="7291" y="15902"/>
                </a:lnTo>
                <a:lnTo>
                  <a:pt x="7354" y="15914"/>
                </a:lnTo>
                <a:lnTo>
                  <a:pt x="7468" y="15892"/>
                </a:lnTo>
                <a:lnTo>
                  <a:pt x="7541" y="15821"/>
                </a:lnTo>
                <a:lnTo>
                  <a:pt x="7576" y="15645"/>
                </a:lnTo>
                <a:lnTo>
                  <a:pt x="7571" y="15574"/>
                </a:lnTo>
                <a:lnTo>
                  <a:pt x="7529" y="15513"/>
                </a:lnTo>
                <a:lnTo>
                  <a:pt x="7529" y="15420"/>
                </a:lnTo>
                <a:lnTo>
                  <a:pt x="7447" y="15308"/>
                </a:lnTo>
                <a:lnTo>
                  <a:pt x="7442" y="15234"/>
                </a:lnTo>
                <a:lnTo>
                  <a:pt x="7484" y="15308"/>
                </a:lnTo>
                <a:lnTo>
                  <a:pt x="7524" y="15308"/>
                </a:lnTo>
                <a:lnTo>
                  <a:pt x="7581" y="15369"/>
                </a:lnTo>
                <a:lnTo>
                  <a:pt x="7614" y="15350"/>
                </a:lnTo>
                <a:lnTo>
                  <a:pt x="7654" y="15379"/>
                </a:lnTo>
                <a:lnTo>
                  <a:pt x="7711" y="15298"/>
                </a:lnTo>
                <a:lnTo>
                  <a:pt x="7732" y="15215"/>
                </a:lnTo>
                <a:lnTo>
                  <a:pt x="7763" y="15144"/>
                </a:lnTo>
                <a:lnTo>
                  <a:pt x="7779" y="15010"/>
                </a:lnTo>
                <a:lnTo>
                  <a:pt x="7809" y="14949"/>
                </a:lnTo>
                <a:lnTo>
                  <a:pt x="7856" y="14836"/>
                </a:lnTo>
                <a:lnTo>
                  <a:pt x="7903" y="14599"/>
                </a:lnTo>
                <a:lnTo>
                  <a:pt x="7939" y="14528"/>
                </a:lnTo>
                <a:lnTo>
                  <a:pt x="7950" y="14455"/>
                </a:lnTo>
                <a:lnTo>
                  <a:pt x="7950" y="14323"/>
                </a:lnTo>
                <a:lnTo>
                  <a:pt x="7939" y="14240"/>
                </a:lnTo>
                <a:lnTo>
                  <a:pt x="7939" y="14147"/>
                </a:lnTo>
                <a:lnTo>
                  <a:pt x="7986" y="14002"/>
                </a:lnTo>
                <a:lnTo>
                  <a:pt x="8048" y="13899"/>
                </a:lnTo>
                <a:lnTo>
                  <a:pt x="8116" y="13861"/>
                </a:lnTo>
                <a:lnTo>
                  <a:pt x="8151" y="13797"/>
                </a:lnTo>
                <a:lnTo>
                  <a:pt x="8245" y="13745"/>
                </a:lnTo>
                <a:lnTo>
                  <a:pt x="8313" y="13745"/>
                </a:lnTo>
                <a:lnTo>
                  <a:pt x="8323" y="13665"/>
                </a:lnTo>
                <a:lnTo>
                  <a:pt x="8370" y="13604"/>
                </a:lnTo>
                <a:lnTo>
                  <a:pt x="8375" y="13470"/>
                </a:lnTo>
                <a:lnTo>
                  <a:pt x="8427" y="13283"/>
                </a:lnTo>
                <a:lnTo>
                  <a:pt x="8431" y="13110"/>
                </a:lnTo>
                <a:lnTo>
                  <a:pt x="8452" y="13049"/>
                </a:lnTo>
                <a:lnTo>
                  <a:pt x="8452" y="12966"/>
                </a:lnTo>
                <a:lnTo>
                  <a:pt x="8469" y="12751"/>
                </a:lnTo>
                <a:lnTo>
                  <a:pt x="8457" y="12494"/>
                </a:lnTo>
                <a:lnTo>
                  <a:pt x="8469" y="12401"/>
                </a:lnTo>
                <a:lnTo>
                  <a:pt x="8483" y="12391"/>
                </a:lnTo>
                <a:lnTo>
                  <a:pt x="8530" y="12279"/>
                </a:lnTo>
                <a:lnTo>
                  <a:pt x="8561" y="12125"/>
                </a:lnTo>
                <a:lnTo>
                  <a:pt x="8644" y="11929"/>
                </a:lnTo>
                <a:lnTo>
                  <a:pt x="8676" y="11846"/>
                </a:lnTo>
                <a:lnTo>
                  <a:pt x="8695" y="11621"/>
                </a:lnTo>
                <a:lnTo>
                  <a:pt x="8686" y="11538"/>
                </a:lnTo>
                <a:lnTo>
                  <a:pt x="8665" y="11365"/>
                </a:lnTo>
                <a:lnTo>
                  <a:pt x="8644" y="11323"/>
                </a:lnTo>
                <a:lnTo>
                  <a:pt x="8592" y="11313"/>
                </a:lnTo>
                <a:lnTo>
                  <a:pt x="8546" y="11272"/>
                </a:lnTo>
                <a:lnTo>
                  <a:pt x="8462" y="11118"/>
                </a:lnTo>
                <a:lnTo>
                  <a:pt x="8375" y="11005"/>
                </a:lnTo>
                <a:lnTo>
                  <a:pt x="8281" y="11015"/>
                </a:lnTo>
                <a:lnTo>
                  <a:pt x="8167" y="10944"/>
                </a:lnTo>
                <a:lnTo>
                  <a:pt x="8095" y="10986"/>
                </a:lnTo>
                <a:lnTo>
                  <a:pt x="8106" y="10912"/>
                </a:lnTo>
                <a:lnTo>
                  <a:pt x="8073" y="10832"/>
                </a:lnTo>
                <a:lnTo>
                  <a:pt x="7976" y="10749"/>
                </a:lnTo>
                <a:lnTo>
                  <a:pt x="7899" y="10697"/>
                </a:lnTo>
                <a:lnTo>
                  <a:pt x="7852" y="10790"/>
                </a:lnTo>
                <a:lnTo>
                  <a:pt x="7852" y="10656"/>
                </a:lnTo>
                <a:lnTo>
                  <a:pt x="7743" y="10627"/>
                </a:lnTo>
                <a:lnTo>
                  <a:pt x="7722" y="10585"/>
                </a:lnTo>
                <a:lnTo>
                  <a:pt x="7769" y="10482"/>
                </a:lnTo>
                <a:lnTo>
                  <a:pt x="7769" y="10380"/>
                </a:lnTo>
                <a:lnTo>
                  <a:pt x="7737" y="10357"/>
                </a:lnTo>
                <a:lnTo>
                  <a:pt x="7701" y="10123"/>
                </a:lnTo>
                <a:lnTo>
                  <a:pt x="7691" y="10049"/>
                </a:lnTo>
                <a:lnTo>
                  <a:pt x="7670" y="10049"/>
                </a:lnTo>
                <a:lnTo>
                  <a:pt x="7659" y="9998"/>
                </a:lnTo>
                <a:lnTo>
                  <a:pt x="7597" y="9886"/>
                </a:lnTo>
                <a:lnTo>
                  <a:pt x="7550" y="9857"/>
                </a:lnTo>
                <a:lnTo>
                  <a:pt x="7529" y="9834"/>
                </a:lnTo>
                <a:lnTo>
                  <a:pt x="7468" y="9793"/>
                </a:lnTo>
                <a:lnTo>
                  <a:pt x="7416" y="9805"/>
                </a:lnTo>
                <a:lnTo>
                  <a:pt x="7411" y="9834"/>
                </a:lnTo>
                <a:lnTo>
                  <a:pt x="7338" y="9805"/>
                </a:lnTo>
                <a:lnTo>
                  <a:pt x="7312" y="9764"/>
                </a:lnTo>
                <a:lnTo>
                  <a:pt x="7282" y="9690"/>
                </a:lnTo>
                <a:lnTo>
                  <a:pt x="7260" y="9690"/>
                </a:lnTo>
                <a:lnTo>
                  <a:pt x="7260" y="9619"/>
                </a:lnTo>
                <a:lnTo>
                  <a:pt x="7225" y="9526"/>
                </a:lnTo>
                <a:lnTo>
                  <a:pt x="7183" y="9475"/>
                </a:lnTo>
                <a:lnTo>
                  <a:pt x="7162" y="9446"/>
                </a:lnTo>
                <a:lnTo>
                  <a:pt x="7131" y="9456"/>
                </a:lnTo>
                <a:lnTo>
                  <a:pt x="7121" y="9343"/>
                </a:lnTo>
                <a:lnTo>
                  <a:pt x="7079" y="9270"/>
                </a:lnTo>
                <a:lnTo>
                  <a:pt x="7032" y="9260"/>
                </a:lnTo>
                <a:lnTo>
                  <a:pt x="7011" y="9199"/>
                </a:lnTo>
                <a:lnTo>
                  <a:pt x="7063" y="9157"/>
                </a:lnTo>
                <a:lnTo>
                  <a:pt x="6992" y="9157"/>
                </a:lnTo>
                <a:lnTo>
                  <a:pt x="6919" y="9167"/>
                </a:lnTo>
                <a:lnTo>
                  <a:pt x="6914" y="9209"/>
                </a:lnTo>
                <a:lnTo>
                  <a:pt x="6877" y="9250"/>
                </a:lnTo>
                <a:lnTo>
                  <a:pt x="6836" y="9228"/>
                </a:lnTo>
                <a:lnTo>
                  <a:pt x="6799" y="9167"/>
                </a:lnTo>
                <a:lnTo>
                  <a:pt x="6737" y="9189"/>
                </a:lnTo>
                <a:lnTo>
                  <a:pt x="6681" y="9176"/>
                </a:lnTo>
                <a:lnTo>
                  <a:pt x="6681" y="9138"/>
                </a:lnTo>
                <a:lnTo>
                  <a:pt x="6643" y="9064"/>
                </a:lnTo>
                <a:lnTo>
                  <a:pt x="6603" y="9055"/>
                </a:lnTo>
                <a:lnTo>
                  <a:pt x="6582" y="8961"/>
                </a:lnTo>
                <a:lnTo>
                  <a:pt x="6561" y="9003"/>
                </a:lnTo>
                <a:lnTo>
                  <a:pt x="6566" y="9074"/>
                </a:lnTo>
                <a:lnTo>
                  <a:pt x="6488" y="9125"/>
                </a:lnTo>
                <a:lnTo>
                  <a:pt x="6488" y="9228"/>
                </a:lnTo>
                <a:lnTo>
                  <a:pt x="6509" y="9279"/>
                </a:lnTo>
                <a:lnTo>
                  <a:pt x="6493" y="9372"/>
                </a:lnTo>
                <a:lnTo>
                  <a:pt x="6462" y="9382"/>
                </a:lnTo>
                <a:lnTo>
                  <a:pt x="6447" y="9279"/>
                </a:lnTo>
                <a:lnTo>
                  <a:pt x="6473" y="9199"/>
                </a:lnTo>
                <a:lnTo>
                  <a:pt x="6478" y="9125"/>
                </a:lnTo>
                <a:lnTo>
                  <a:pt x="6457" y="9064"/>
                </a:lnTo>
                <a:lnTo>
                  <a:pt x="6493" y="9045"/>
                </a:lnTo>
                <a:lnTo>
                  <a:pt x="6499" y="9013"/>
                </a:lnTo>
                <a:lnTo>
                  <a:pt x="6509" y="8971"/>
                </a:lnTo>
                <a:lnTo>
                  <a:pt x="6493" y="8933"/>
                </a:lnTo>
                <a:lnTo>
                  <a:pt x="6473" y="8920"/>
                </a:lnTo>
                <a:lnTo>
                  <a:pt x="6441" y="8994"/>
                </a:lnTo>
                <a:lnTo>
                  <a:pt x="6422" y="9022"/>
                </a:lnTo>
                <a:lnTo>
                  <a:pt x="6370" y="9096"/>
                </a:lnTo>
                <a:lnTo>
                  <a:pt x="6323" y="9074"/>
                </a:lnTo>
                <a:lnTo>
                  <a:pt x="6318" y="9106"/>
                </a:lnTo>
                <a:lnTo>
                  <a:pt x="6281" y="9106"/>
                </a:lnTo>
                <a:lnTo>
                  <a:pt x="6240" y="9176"/>
                </a:lnTo>
                <a:lnTo>
                  <a:pt x="6229" y="9292"/>
                </a:lnTo>
                <a:lnTo>
                  <a:pt x="6224" y="9330"/>
                </a:lnTo>
                <a:lnTo>
                  <a:pt x="6198" y="9353"/>
                </a:lnTo>
                <a:lnTo>
                  <a:pt x="6151" y="9446"/>
                </a:lnTo>
                <a:lnTo>
                  <a:pt x="6120" y="9433"/>
                </a:lnTo>
                <a:lnTo>
                  <a:pt x="6099" y="9404"/>
                </a:lnTo>
                <a:lnTo>
                  <a:pt x="6078" y="9363"/>
                </a:lnTo>
                <a:lnTo>
                  <a:pt x="6052" y="9330"/>
                </a:lnTo>
                <a:lnTo>
                  <a:pt x="6022" y="9330"/>
                </a:lnTo>
                <a:lnTo>
                  <a:pt x="6022" y="9321"/>
                </a:lnTo>
                <a:lnTo>
                  <a:pt x="5991" y="9311"/>
                </a:lnTo>
                <a:lnTo>
                  <a:pt x="5970" y="9353"/>
                </a:lnTo>
                <a:lnTo>
                  <a:pt x="5934" y="9382"/>
                </a:lnTo>
                <a:lnTo>
                  <a:pt x="5903" y="9414"/>
                </a:lnTo>
                <a:lnTo>
                  <a:pt x="5877" y="9424"/>
                </a:lnTo>
                <a:lnTo>
                  <a:pt x="5861" y="9395"/>
                </a:lnTo>
                <a:lnTo>
                  <a:pt x="5851" y="9404"/>
                </a:lnTo>
                <a:lnTo>
                  <a:pt x="5830" y="9395"/>
                </a:lnTo>
                <a:lnTo>
                  <a:pt x="5830" y="9363"/>
                </a:lnTo>
                <a:lnTo>
                  <a:pt x="5809" y="9321"/>
                </a:lnTo>
                <a:lnTo>
                  <a:pt x="5783" y="9260"/>
                </a:lnTo>
                <a:lnTo>
                  <a:pt x="5762" y="9209"/>
                </a:lnTo>
                <a:lnTo>
                  <a:pt x="5748" y="9125"/>
                </a:lnTo>
                <a:lnTo>
                  <a:pt x="5741" y="9106"/>
                </a:lnTo>
                <a:lnTo>
                  <a:pt x="5741" y="9074"/>
                </a:lnTo>
                <a:lnTo>
                  <a:pt x="5753" y="9035"/>
                </a:lnTo>
                <a:lnTo>
                  <a:pt x="5753" y="9003"/>
                </a:lnTo>
                <a:lnTo>
                  <a:pt x="5758" y="8942"/>
                </a:lnTo>
                <a:lnTo>
                  <a:pt x="5767" y="8933"/>
                </a:lnTo>
                <a:lnTo>
                  <a:pt x="5767" y="8868"/>
                </a:lnTo>
                <a:lnTo>
                  <a:pt x="5767" y="8830"/>
                </a:lnTo>
                <a:lnTo>
                  <a:pt x="5774" y="8766"/>
                </a:lnTo>
                <a:lnTo>
                  <a:pt x="5779" y="8714"/>
                </a:lnTo>
                <a:lnTo>
                  <a:pt x="5800" y="8676"/>
                </a:lnTo>
                <a:lnTo>
                  <a:pt x="5793" y="8625"/>
                </a:lnTo>
                <a:lnTo>
                  <a:pt x="5800" y="8593"/>
                </a:lnTo>
                <a:lnTo>
                  <a:pt x="5804" y="8583"/>
                </a:lnTo>
                <a:lnTo>
                  <a:pt x="5788" y="8541"/>
                </a:lnTo>
                <a:lnTo>
                  <a:pt x="5767" y="8522"/>
                </a:lnTo>
                <a:lnTo>
                  <a:pt x="5753" y="8490"/>
                </a:lnTo>
                <a:lnTo>
                  <a:pt x="5736" y="8458"/>
                </a:lnTo>
                <a:lnTo>
                  <a:pt x="5727" y="8458"/>
                </a:lnTo>
                <a:lnTo>
                  <a:pt x="5701" y="8439"/>
                </a:lnTo>
                <a:lnTo>
                  <a:pt x="5685" y="8448"/>
                </a:lnTo>
                <a:lnTo>
                  <a:pt x="5670" y="8458"/>
                </a:lnTo>
                <a:lnTo>
                  <a:pt x="5659" y="8448"/>
                </a:lnTo>
                <a:lnTo>
                  <a:pt x="5638" y="8439"/>
                </a:lnTo>
                <a:lnTo>
                  <a:pt x="5633" y="8458"/>
                </a:lnTo>
                <a:lnTo>
                  <a:pt x="5612" y="8471"/>
                </a:lnTo>
                <a:lnTo>
                  <a:pt x="5581" y="8471"/>
                </a:lnTo>
                <a:lnTo>
                  <a:pt x="5555" y="8458"/>
                </a:lnTo>
                <a:lnTo>
                  <a:pt x="5545" y="8471"/>
                </a:lnTo>
                <a:lnTo>
                  <a:pt x="5540" y="8458"/>
                </a:lnTo>
                <a:lnTo>
                  <a:pt x="5524" y="8458"/>
                </a:lnTo>
                <a:lnTo>
                  <a:pt x="5508" y="8480"/>
                </a:lnTo>
                <a:lnTo>
                  <a:pt x="5503" y="8480"/>
                </a:lnTo>
                <a:lnTo>
                  <a:pt x="5489" y="8458"/>
                </a:lnTo>
                <a:lnTo>
                  <a:pt x="5482" y="8480"/>
                </a:lnTo>
                <a:lnTo>
                  <a:pt x="5463" y="8458"/>
                </a:lnTo>
                <a:lnTo>
                  <a:pt x="5477" y="8406"/>
                </a:lnTo>
                <a:lnTo>
                  <a:pt x="5489" y="8406"/>
                </a:lnTo>
                <a:lnTo>
                  <a:pt x="5503" y="8368"/>
                </a:lnTo>
                <a:lnTo>
                  <a:pt x="5515" y="8294"/>
                </a:lnTo>
                <a:lnTo>
                  <a:pt x="5508" y="8284"/>
                </a:lnTo>
                <a:lnTo>
                  <a:pt x="5519" y="8233"/>
                </a:lnTo>
                <a:lnTo>
                  <a:pt x="5515" y="8214"/>
                </a:lnTo>
                <a:lnTo>
                  <a:pt x="5529" y="8163"/>
                </a:lnTo>
                <a:lnTo>
                  <a:pt x="5529" y="8121"/>
                </a:lnTo>
                <a:lnTo>
                  <a:pt x="5519" y="8121"/>
                </a:lnTo>
                <a:lnTo>
                  <a:pt x="5519" y="8098"/>
                </a:lnTo>
                <a:lnTo>
                  <a:pt x="5534" y="8098"/>
                </a:lnTo>
                <a:lnTo>
                  <a:pt x="5545" y="8130"/>
                </a:lnTo>
                <a:lnTo>
                  <a:pt x="5571" y="8028"/>
                </a:lnTo>
                <a:lnTo>
                  <a:pt x="5581" y="7967"/>
                </a:lnTo>
                <a:lnTo>
                  <a:pt x="5571" y="7944"/>
                </a:lnTo>
                <a:lnTo>
                  <a:pt x="5592" y="7864"/>
                </a:lnTo>
                <a:lnTo>
                  <a:pt x="5628" y="7781"/>
                </a:lnTo>
                <a:lnTo>
                  <a:pt x="5638" y="7720"/>
                </a:lnTo>
                <a:lnTo>
                  <a:pt x="5623" y="7688"/>
                </a:lnTo>
                <a:lnTo>
                  <a:pt x="5586" y="7701"/>
                </a:lnTo>
                <a:lnTo>
                  <a:pt x="5534" y="7688"/>
                </a:lnTo>
                <a:lnTo>
                  <a:pt x="5468" y="7720"/>
                </a:lnTo>
                <a:lnTo>
                  <a:pt x="5426" y="7761"/>
                </a:lnTo>
                <a:lnTo>
                  <a:pt x="5416" y="7803"/>
                </a:lnTo>
                <a:lnTo>
                  <a:pt x="5400" y="7916"/>
                </a:lnTo>
                <a:lnTo>
                  <a:pt x="5379" y="7996"/>
                </a:lnTo>
                <a:lnTo>
                  <a:pt x="5338" y="8047"/>
                </a:lnTo>
                <a:lnTo>
                  <a:pt x="5301" y="8070"/>
                </a:lnTo>
                <a:lnTo>
                  <a:pt x="5255" y="8098"/>
                </a:lnTo>
                <a:lnTo>
                  <a:pt x="5208" y="8111"/>
                </a:lnTo>
                <a:lnTo>
                  <a:pt x="5152" y="8150"/>
                </a:lnTo>
                <a:lnTo>
                  <a:pt x="5131" y="8089"/>
                </a:lnTo>
                <a:lnTo>
                  <a:pt x="5068" y="8060"/>
                </a:lnTo>
                <a:lnTo>
                  <a:pt x="5053" y="7986"/>
                </a:lnTo>
                <a:lnTo>
                  <a:pt x="5042" y="7916"/>
                </a:lnTo>
                <a:lnTo>
                  <a:pt x="5011" y="7813"/>
                </a:lnTo>
                <a:lnTo>
                  <a:pt x="5006" y="7701"/>
                </a:lnTo>
                <a:lnTo>
                  <a:pt x="4996" y="7636"/>
                </a:lnTo>
                <a:lnTo>
                  <a:pt x="4990" y="7566"/>
                </a:lnTo>
                <a:lnTo>
                  <a:pt x="5001" y="7495"/>
                </a:lnTo>
                <a:lnTo>
                  <a:pt x="5022" y="7319"/>
                </a:lnTo>
                <a:lnTo>
                  <a:pt x="5037" y="7216"/>
                </a:lnTo>
                <a:lnTo>
                  <a:pt x="5074" y="7094"/>
                </a:lnTo>
                <a:lnTo>
                  <a:pt x="5068" y="7052"/>
                </a:lnTo>
                <a:lnTo>
                  <a:pt x="5074" y="6982"/>
                </a:lnTo>
                <a:lnTo>
                  <a:pt x="5084" y="6889"/>
                </a:lnTo>
                <a:lnTo>
                  <a:pt x="5105" y="6828"/>
                </a:lnTo>
                <a:lnTo>
                  <a:pt x="5140" y="6764"/>
                </a:lnTo>
                <a:lnTo>
                  <a:pt x="5208" y="6703"/>
                </a:lnTo>
                <a:lnTo>
                  <a:pt x="5275" y="6600"/>
                </a:lnTo>
                <a:lnTo>
                  <a:pt x="5327" y="6571"/>
                </a:lnTo>
                <a:lnTo>
                  <a:pt x="5364" y="6558"/>
                </a:lnTo>
                <a:lnTo>
                  <a:pt x="5400" y="6600"/>
                </a:lnTo>
                <a:lnTo>
                  <a:pt x="5456" y="6581"/>
                </a:lnTo>
                <a:lnTo>
                  <a:pt x="5489" y="6651"/>
                </a:lnTo>
                <a:lnTo>
                  <a:pt x="5534" y="6651"/>
                </a:lnTo>
                <a:lnTo>
                  <a:pt x="5555" y="6632"/>
                </a:lnTo>
                <a:lnTo>
                  <a:pt x="5576" y="6651"/>
                </a:lnTo>
                <a:lnTo>
                  <a:pt x="5592" y="6632"/>
                </a:lnTo>
                <a:lnTo>
                  <a:pt x="5581" y="6600"/>
                </a:lnTo>
                <a:lnTo>
                  <a:pt x="5586" y="6549"/>
                </a:lnTo>
                <a:lnTo>
                  <a:pt x="5581" y="6507"/>
                </a:lnTo>
                <a:lnTo>
                  <a:pt x="5607" y="6488"/>
                </a:lnTo>
                <a:lnTo>
                  <a:pt x="5654" y="6478"/>
                </a:lnTo>
                <a:lnTo>
                  <a:pt x="5706" y="6497"/>
                </a:lnTo>
                <a:lnTo>
                  <a:pt x="5774" y="6478"/>
                </a:lnTo>
                <a:lnTo>
                  <a:pt x="5804" y="6520"/>
                </a:lnTo>
                <a:lnTo>
                  <a:pt x="5826" y="6581"/>
                </a:lnTo>
                <a:lnTo>
                  <a:pt x="5835" y="6581"/>
                </a:lnTo>
                <a:lnTo>
                  <a:pt x="5903" y="6520"/>
                </a:lnTo>
                <a:lnTo>
                  <a:pt x="5923" y="6539"/>
                </a:lnTo>
                <a:lnTo>
                  <a:pt x="5955" y="6661"/>
                </a:lnTo>
                <a:lnTo>
                  <a:pt x="5965" y="6735"/>
                </a:lnTo>
                <a:lnTo>
                  <a:pt x="5944" y="6828"/>
                </a:lnTo>
                <a:lnTo>
                  <a:pt x="5944" y="6879"/>
                </a:lnTo>
                <a:lnTo>
                  <a:pt x="5965" y="6982"/>
                </a:lnTo>
                <a:lnTo>
                  <a:pt x="5986" y="7094"/>
                </a:lnTo>
                <a:lnTo>
                  <a:pt x="6000" y="7123"/>
                </a:lnTo>
                <a:lnTo>
                  <a:pt x="6007" y="7187"/>
                </a:lnTo>
                <a:lnTo>
                  <a:pt x="6038" y="7206"/>
                </a:lnTo>
                <a:lnTo>
                  <a:pt x="6052" y="7187"/>
                </a:lnTo>
                <a:lnTo>
                  <a:pt x="6073" y="7104"/>
                </a:lnTo>
                <a:lnTo>
                  <a:pt x="6085" y="7052"/>
                </a:lnTo>
                <a:lnTo>
                  <a:pt x="6094" y="6959"/>
                </a:lnTo>
                <a:lnTo>
                  <a:pt x="6078" y="6805"/>
                </a:lnTo>
                <a:lnTo>
                  <a:pt x="6085" y="6744"/>
                </a:lnTo>
                <a:lnTo>
                  <a:pt x="6068" y="6642"/>
                </a:lnTo>
                <a:lnTo>
                  <a:pt x="6064" y="6529"/>
                </a:lnTo>
                <a:lnTo>
                  <a:pt x="6064" y="6436"/>
                </a:lnTo>
                <a:lnTo>
                  <a:pt x="6085" y="6334"/>
                </a:lnTo>
                <a:lnTo>
                  <a:pt x="6120" y="6263"/>
                </a:lnTo>
                <a:lnTo>
                  <a:pt x="6162" y="6189"/>
                </a:lnTo>
                <a:lnTo>
                  <a:pt x="6234" y="6109"/>
                </a:lnTo>
                <a:lnTo>
                  <a:pt x="6250" y="6058"/>
                </a:lnTo>
                <a:lnTo>
                  <a:pt x="6285" y="6006"/>
                </a:lnTo>
                <a:lnTo>
                  <a:pt x="6311" y="6006"/>
                </a:lnTo>
                <a:lnTo>
                  <a:pt x="6363" y="5923"/>
                </a:lnTo>
                <a:lnTo>
                  <a:pt x="6426" y="5881"/>
                </a:lnTo>
                <a:lnTo>
                  <a:pt x="6478" y="5779"/>
                </a:lnTo>
                <a:lnTo>
                  <a:pt x="6488" y="5647"/>
                </a:lnTo>
                <a:lnTo>
                  <a:pt x="6488" y="5596"/>
                </a:lnTo>
                <a:lnTo>
                  <a:pt x="6473" y="5583"/>
                </a:lnTo>
                <a:lnTo>
                  <a:pt x="6488" y="5461"/>
                </a:lnTo>
                <a:lnTo>
                  <a:pt x="6457" y="5419"/>
                </a:lnTo>
                <a:lnTo>
                  <a:pt x="6488" y="5429"/>
                </a:lnTo>
                <a:lnTo>
                  <a:pt x="6493" y="5349"/>
                </a:lnTo>
                <a:lnTo>
                  <a:pt x="6509" y="5288"/>
                </a:lnTo>
                <a:lnTo>
                  <a:pt x="6499" y="5400"/>
                </a:lnTo>
                <a:lnTo>
                  <a:pt x="6519" y="5451"/>
                </a:lnTo>
                <a:lnTo>
                  <a:pt x="6493" y="5544"/>
                </a:lnTo>
                <a:lnTo>
                  <a:pt x="6493" y="5554"/>
                </a:lnTo>
                <a:lnTo>
                  <a:pt x="6545" y="5442"/>
                </a:lnTo>
                <a:lnTo>
                  <a:pt x="6566" y="5390"/>
                </a:lnTo>
                <a:lnTo>
                  <a:pt x="6577" y="5339"/>
                </a:lnTo>
                <a:lnTo>
                  <a:pt x="6566" y="5317"/>
                </a:lnTo>
                <a:lnTo>
                  <a:pt x="6566" y="5246"/>
                </a:lnTo>
                <a:lnTo>
                  <a:pt x="6577" y="5275"/>
                </a:lnTo>
                <a:lnTo>
                  <a:pt x="6587" y="5288"/>
                </a:lnTo>
                <a:lnTo>
                  <a:pt x="6587" y="5317"/>
                </a:lnTo>
                <a:lnTo>
                  <a:pt x="6643" y="5214"/>
                </a:lnTo>
                <a:lnTo>
                  <a:pt x="6669" y="5121"/>
                </a:lnTo>
                <a:lnTo>
                  <a:pt x="6655" y="5111"/>
                </a:lnTo>
                <a:lnTo>
                  <a:pt x="6681" y="5070"/>
                </a:lnTo>
                <a:lnTo>
                  <a:pt x="6674" y="5092"/>
                </a:lnTo>
                <a:lnTo>
                  <a:pt x="6711" y="5092"/>
                </a:lnTo>
                <a:lnTo>
                  <a:pt x="6794" y="5050"/>
                </a:lnTo>
                <a:lnTo>
                  <a:pt x="6784" y="5018"/>
                </a:lnTo>
                <a:lnTo>
                  <a:pt x="6695" y="5050"/>
                </a:lnTo>
                <a:lnTo>
                  <a:pt x="6747" y="5009"/>
                </a:lnTo>
                <a:lnTo>
                  <a:pt x="6784" y="4999"/>
                </a:lnTo>
                <a:lnTo>
                  <a:pt x="6810" y="4999"/>
                </a:lnTo>
                <a:lnTo>
                  <a:pt x="6851" y="4980"/>
                </a:lnTo>
                <a:lnTo>
                  <a:pt x="6877" y="4980"/>
                </a:lnTo>
                <a:lnTo>
                  <a:pt x="6919" y="4957"/>
                </a:lnTo>
                <a:lnTo>
                  <a:pt x="6928" y="4916"/>
                </a:lnTo>
                <a:lnTo>
                  <a:pt x="6919" y="4887"/>
                </a:lnTo>
                <a:lnTo>
                  <a:pt x="6919" y="4938"/>
                </a:lnTo>
                <a:lnTo>
                  <a:pt x="6893" y="4928"/>
                </a:lnTo>
                <a:lnTo>
                  <a:pt x="6888" y="4864"/>
                </a:lnTo>
                <a:lnTo>
                  <a:pt x="6898" y="4794"/>
                </a:lnTo>
                <a:lnTo>
                  <a:pt x="6907" y="4761"/>
                </a:lnTo>
                <a:lnTo>
                  <a:pt x="6954" y="4681"/>
                </a:lnTo>
                <a:lnTo>
                  <a:pt x="7022" y="4640"/>
                </a:lnTo>
                <a:lnTo>
                  <a:pt x="7084" y="4588"/>
                </a:lnTo>
                <a:lnTo>
                  <a:pt x="7152" y="4527"/>
                </a:lnTo>
                <a:lnTo>
                  <a:pt x="7152" y="4486"/>
                </a:lnTo>
                <a:lnTo>
                  <a:pt x="7213" y="4466"/>
                </a:lnTo>
                <a:lnTo>
                  <a:pt x="7303" y="4466"/>
                </a:lnTo>
                <a:lnTo>
                  <a:pt x="7188" y="4579"/>
                </a:lnTo>
                <a:lnTo>
                  <a:pt x="7173" y="4691"/>
                </a:lnTo>
                <a:lnTo>
                  <a:pt x="7213" y="4701"/>
                </a:lnTo>
                <a:lnTo>
                  <a:pt x="7291" y="4598"/>
                </a:lnTo>
                <a:lnTo>
                  <a:pt x="7354" y="4547"/>
                </a:lnTo>
                <a:lnTo>
                  <a:pt x="7484" y="4466"/>
                </a:lnTo>
                <a:lnTo>
                  <a:pt x="7567" y="4383"/>
                </a:lnTo>
                <a:lnTo>
                  <a:pt x="7536" y="4332"/>
                </a:lnTo>
                <a:lnTo>
                  <a:pt x="7550" y="4239"/>
                </a:lnTo>
                <a:lnTo>
                  <a:pt x="7473" y="4383"/>
                </a:lnTo>
                <a:lnTo>
                  <a:pt x="7380" y="4402"/>
                </a:lnTo>
                <a:lnTo>
                  <a:pt x="7317" y="4341"/>
                </a:lnTo>
                <a:lnTo>
                  <a:pt x="7317" y="4239"/>
                </a:lnTo>
                <a:lnTo>
                  <a:pt x="7322" y="4094"/>
                </a:lnTo>
                <a:lnTo>
                  <a:pt x="7390" y="4004"/>
                </a:lnTo>
                <a:lnTo>
                  <a:pt x="7354" y="3940"/>
                </a:lnTo>
                <a:lnTo>
                  <a:pt x="7270" y="3953"/>
                </a:lnTo>
                <a:lnTo>
                  <a:pt x="7141" y="4065"/>
                </a:lnTo>
                <a:lnTo>
                  <a:pt x="7022" y="4239"/>
                </a:lnTo>
                <a:lnTo>
                  <a:pt x="6975" y="4261"/>
                </a:lnTo>
                <a:lnTo>
                  <a:pt x="7058" y="4136"/>
                </a:lnTo>
                <a:lnTo>
                  <a:pt x="7167" y="3963"/>
                </a:lnTo>
                <a:lnTo>
                  <a:pt x="7244" y="3902"/>
                </a:lnTo>
                <a:lnTo>
                  <a:pt x="7307" y="3809"/>
                </a:lnTo>
                <a:lnTo>
                  <a:pt x="7364" y="3799"/>
                </a:lnTo>
                <a:lnTo>
                  <a:pt x="7442" y="3799"/>
                </a:lnTo>
                <a:lnTo>
                  <a:pt x="7550" y="3828"/>
                </a:lnTo>
                <a:lnTo>
                  <a:pt x="7644" y="3809"/>
                </a:lnTo>
                <a:lnTo>
                  <a:pt x="7727" y="3696"/>
                </a:lnTo>
                <a:lnTo>
                  <a:pt x="7821" y="3655"/>
                </a:lnTo>
                <a:lnTo>
                  <a:pt x="7866" y="3603"/>
                </a:lnTo>
                <a:lnTo>
                  <a:pt x="7913" y="3561"/>
                </a:lnTo>
                <a:lnTo>
                  <a:pt x="7934" y="3407"/>
                </a:lnTo>
                <a:lnTo>
                  <a:pt x="7924" y="3366"/>
                </a:lnTo>
                <a:lnTo>
                  <a:pt x="7882" y="3347"/>
                </a:lnTo>
                <a:lnTo>
                  <a:pt x="7882" y="3234"/>
                </a:lnTo>
                <a:lnTo>
                  <a:pt x="7861" y="3193"/>
                </a:lnTo>
                <a:lnTo>
                  <a:pt x="7784" y="3160"/>
                </a:lnTo>
                <a:lnTo>
                  <a:pt x="7753" y="3090"/>
                </a:lnTo>
                <a:lnTo>
                  <a:pt x="7701" y="3016"/>
                </a:lnTo>
                <a:lnTo>
                  <a:pt x="7743" y="2936"/>
                </a:lnTo>
                <a:lnTo>
                  <a:pt x="7717" y="2782"/>
                </a:lnTo>
                <a:lnTo>
                  <a:pt x="7691" y="2628"/>
                </a:lnTo>
                <a:lnTo>
                  <a:pt x="7680" y="2516"/>
                </a:lnTo>
                <a:lnTo>
                  <a:pt x="7633" y="2567"/>
                </a:lnTo>
                <a:lnTo>
                  <a:pt x="7555" y="2708"/>
                </a:lnTo>
                <a:lnTo>
                  <a:pt x="7468" y="2782"/>
                </a:lnTo>
                <a:lnTo>
                  <a:pt x="7447" y="2698"/>
                </a:lnTo>
                <a:lnTo>
                  <a:pt x="7406" y="2689"/>
                </a:lnTo>
                <a:lnTo>
                  <a:pt x="7432" y="2525"/>
                </a:lnTo>
                <a:lnTo>
                  <a:pt x="7463" y="2422"/>
                </a:lnTo>
                <a:lnTo>
                  <a:pt x="7380" y="2413"/>
                </a:lnTo>
                <a:lnTo>
                  <a:pt x="7374" y="2361"/>
                </a:lnTo>
                <a:lnTo>
                  <a:pt x="7338" y="2288"/>
                </a:lnTo>
                <a:lnTo>
                  <a:pt x="7303" y="2246"/>
                </a:lnTo>
                <a:lnTo>
                  <a:pt x="7256" y="2288"/>
                </a:lnTo>
                <a:lnTo>
                  <a:pt x="7209" y="2268"/>
                </a:lnTo>
                <a:lnTo>
                  <a:pt x="7141" y="2236"/>
                </a:lnTo>
                <a:lnTo>
                  <a:pt x="7100" y="2268"/>
                </a:lnTo>
                <a:lnTo>
                  <a:pt x="7058" y="2464"/>
                </a:lnTo>
                <a:lnTo>
                  <a:pt x="7048" y="2576"/>
                </a:lnTo>
                <a:lnTo>
                  <a:pt x="6950" y="2698"/>
                </a:lnTo>
                <a:lnTo>
                  <a:pt x="6985" y="2801"/>
                </a:lnTo>
                <a:lnTo>
                  <a:pt x="6992" y="2904"/>
                </a:lnTo>
                <a:lnTo>
                  <a:pt x="6971" y="2987"/>
                </a:lnTo>
                <a:lnTo>
                  <a:pt x="6919" y="3080"/>
                </a:lnTo>
                <a:lnTo>
                  <a:pt x="6841" y="3170"/>
                </a:lnTo>
                <a:lnTo>
                  <a:pt x="6742" y="3234"/>
                </a:lnTo>
                <a:lnTo>
                  <a:pt x="6763" y="3295"/>
                </a:lnTo>
                <a:lnTo>
                  <a:pt x="6737" y="3501"/>
                </a:lnTo>
                <a:lnTo>
                  <a:pt x="6674" y="3632"/>
                </a:lnTo>
                <a:lnTo>
                  <a:pt x="6629" y="3674"/>
                </a:lnTo>
                <a:lnTo>
                  <a:pt x="6577" y="3552"/>
                </a:lnTo>
                <a:lnTo>
                  <a:pt x="6577" y="3407"/>
                </a:lnTo>
                <a:lnTo>
                  <a:pt x="6596" y="3286"/>
                </a:lnTo>
                <a:lnTo>
                  <a:pt x="6634" y="3170"/>
                </a:lnTo>
                <a:lnTo>
                  <a:pt x="6582" y="3151"/>
                </a:lnTo>
                <a:lnTo>
                  <a:pt x="6504" y="3151"/>
                </a:lnTo>
                <a:lnTo>
                  <a:pt x="6462" y="3090"/>
                </a:lnTo>
                <a:lnTo>
                  <a:pt x="6410" y="3058"/>
                </a:lnTo>
                <a:lnTo>
                  <a:pt x="6396" y="2997"/>
                </a:lnTo>
                <a:lnTo>
                  <a:pt x="6358" y="2945"/>
                </a:lnTo>
                <a:lnTo>
                  <a:pt x="6281" y="2894"/>
                </a:lnTo>
                <a:lnTo>
                  <a:pt x="6203" y="2926"/>
                </a:lnTo>
                <a:lnTo>
                  <a:pt x="6214" y="2824"/>
                </a:lnTo>
                <a:lnTo>
                  <a:pt x="6229" y="2708"/>
                </a:lnTo>
                <a:lnTo>
                  <a:pt x="6167" y="2689"/>
                </a:lnTo>
                <a:lnTo>
                  <a:pt x="6219" y="2535"/>
                </a:lnTo>
                <a:lnTo>
                  <a:pt x="6271" y="2442"/>
                </a:lnTo>
                <a:lnTo>
                  <a:pt x="6370" y="2297"/>
                </a:lnTo>
                <a:lnTo>
                  <a:pt x="6462" y="2207"/>
                </a:lnTo>
                <a:lnTo>
                  <a:pt x="6525" y="2185"/>
                </a:lnTo>
                <a:lnTo>
                  <a:pt x="6556" y="2114"/>
                </a:lnTo>
                <a:lnTo>
                  <a:pt x="6613" y="2063"/>
                </a:lnTo>
                <a:lnTo>
                  <a:pt x="6681" y="2053"/>
                </a:lnTo>
                <a:lnTo>
                  <a:pt x="6763" y="1970"/>
                </a:lnTo>
                <a:lnTo>
                  <a:pt x="6794" y="1919"/>
                </a:lnTo>
                <a:lnTo>
                  <a:pt x="6877" y="1816"/>
                </a:lnTo>
                <a:lnTo>
                  <a:pt x="6907" y="1755"/>
                </a:lnTo>
                <a:lnTo>
                  <a:pt x="6945" y="1797"/>
                </a:lnTo>
                <a:lnTo>
                  <a:pt x="7011" y="1774"/>
                </a:lnTo>
                <a:lnTo>
                  <a:pt x="7131" y="1694"/>
                </a:lnTo>
                <a:lnTo>
                  <a:pt x="7157" y="1630"/>
                </a:lnTo>
                <a:lnTo>
                  <a:pt x="7147" y="1569"/>
                </a:lnTo>
                <a:lnTo>
                  <a:pt x="7204" y="1508"/>
                </a:lnTo>
                <a:lnTo>
                  <a:pt x="7218" y="1457"/>
                </a:lnTo>
                <a:lnTo>
                  <a:pt x="7183" y="1396"/>
                </a:lnTo>
                <a:lnTo>
                  <a:pt x="7126" y="1386"/>
                </a:lnTo>
                <a:lnTo>
                  <a:pt x="7063" y="1373"/>
                </a:lnTo>
                <a:lnTo>
                  <a:pt x="7011" y="1498"/>
                </a:lnTo>
                <a:lnTo>
                  <a:pt x="6945" y="1601"/>
                </a:lnTo>
                <a:lnTo>
                  <a:pt x="6867" y="1681"/>
                </a:lnTo>
                <a:lnTo>
                  <a:pt x="6851" y="1601"/>
                </a:lnTo>
                <a:lnTo>
                  <a:pt x="6898" y="1518"/>
                </a:lnTo>
                <a:lnTo>
                  <a:pt x="6877" y="1447"/>
                </a:lnTo>
                <a:lnTo>
                  <a:pt x="6778" y="1527"/>
                </a:lnTo>
                <a:lnTo>
                  <a:pt x="6825" y="1415"/>
                </a:lnTo>
                <a:lnTo>
                  <a:pt x="6752" y="1396"/>
                </a:lnTo>
                <a:lnTo>
                  <a:pt x="6815" y="1335"/>
                </a:lnTo>
                <a:lnTo>
                  <a:pt x="6815" y="1210"/>
                </a:lnTo>
                <a:lnTo>
                  <a:pt x="6794" y="1158"/>
                </a:lnTo>
                <a:lnTo>
                  <a:pt x="6747" y="1139"/>
                </a:lnTo>
                <a:close/>
                <a:moveTo>
                  <a:pt x="3105" y="1181"/>
                </a:moveTo>
                <a:lnTo>
                  <a:pt x="3093" y="1190"/>
                </a:lnTo>
                <a:lnTo>
                  <a:pt x="3027" y="1261"/>
                </a:lnTo>
                <a:lnTo>
                  <a:pt x="3088" y="1261"/>
                </a:lnTo>
                <a:lnTo>
                  <a:pt x="3157" y="1232"/>
                </a:lnTo>
                <a:lnTo>
                  <a:pt x="3171" y="1210"/>
                </a:lnTo>
                <a:lnTo>
                  <a:pt x="3140" y="1181"/>
                </a:lnTo>
                <a:lnTo>
                  <a:pt x="3105" y="1181"/>
                </a:lnTo>
                <a:close/>
                <a:moveTo>
                  <a:pt x="18507" y="1190"/>
                </a:moveTo>
                <a:lnTo>
                  <a:pt x="18490" y="1232"/>
                </a:lnTo>
                <a:lnTo>
                  <a:pt x="18533" y="1271"/>
                </a:lnTo>
                <a:lnTo>
                  <a:pt x="18575" y="1261"/>
                </a:lnTo>
                <a:lnTo>
                  <a:pt x="18507" y="1190"/>
                </a:lnTo>
                <a:close/>
                <a:moveTo>
                  <a:pt x="6525" y="1344"/>
                </a:moveTo>
                <a:lnTo>
                  <a:pt x="6473" y="1396"/>
                </a:lnTo>
                <a:lnTo>
                  <a:pt x="6415" y="1425"/>
                </a:lnTo>
                <a:lnTo>
                  <a:pt x="6452" y="1476"/>
                </a:lnTo>
                <a:lnTo>
                  <a:pt x="6493" y="1466"/>
                </a:lnTo>
                <a:lnTo>
                  <a:pt x="6540" y="1498"/>
                </a:lnTo>
                <a:lnTo>
                  <a:pt x="6587" y="1457"/>
                </a:lnTo>
                <a:lnTo>
                  <a:pt x="6577" y="1415"/>
                </a:lnTo>
                <a:lnTo>
                  <a:pt x="6571" y="1396"/>
                </a:lnTo>
                <a:lnTo>
                  <a:pt x="6556" y="1373"/>
                </a:lnTo>
                <a:lnTo>
                  <a:pt x="6525" y="1344"/>
                </a:lnTo>
                <a:close/>
                <a:moveTo>
                  <a:pt x="2855" y="1476"/>
                </a:moveTo>
                <a:lnTo>
                  <a:pt x="2497" y="1938"/>
                </a:lnTo>
                <a:lnTo>
                  <a:pt x="2561" y="1899"/>
                </a:lnTo>
                <a:lnTo>
                  <a:pt x="2580" y="1835"/>
                </a:lnTo>
                <a:lnTo>
                  <a:pt x="2658" y="1806"/>
                </a:lnTo>
                <a:lnTo>
                  <a:pt x="2612" y="1858"/>
                </a:lnTo>
                <a:lnTo>
                  <a:pt x="2606" y="1899"/>
                </a:lnTo>
                <a:lnTo>
                  <a:pt x="2674" y="1877"/>
                </a:lnTo>
                <a:lnTo>
                  <a:pt x="2705" y="1899"/>
                </a:lnTo>
                <a:lnTo>
                  <a:pt x="2679" y="1951"/>
                </a:lnTo>
                <a:lnTo>
                  <a:pt x="2716" y="1989"/>
                </a:lnTo>
                <a:lnTo>
                  <a:pt x="2721" y="2031"/>
                </a:lnTo>
                <a:lnTo>
                  <a:pt x="2761" y="2031"/>
                </a:lnTo>
                <a:lnTo>
                  <a:pt x="2799" y="2012"/>
                </a:lnTo>
                <a:lnTo>
                  <a:pt x="2881" y="1887"/>
                </a:lnTo>
                <a:lnTo>
                  <a:pt x="2964" y="1877"/>
                </a:lnTo>
                <a:lnTo>
                  <a:pt x="3046" y="1826"/>
                </a:lnTo>
                <a:lnTo>
                  <a:pt x="3037" y="1713"/>
                </a:lnTo>
                <a:lnTo>
                  <a:pt x="2928" y="1694"/>
                </a:lnTo>
                <a:lnTo>
                  <a:pt x="2876" y="1784"/>
                </a:lnTo>
                <a:lnTo>
                  <a:pt x="2865" y="1755"/>
                </a:lnTo>
                <a:lnTo>
                  <a:pt x="2923" y="1681"/>
                </a:lnTo>
                <a:lnTo>
                  <a:pt x="2891" y="1569"/>
                </a:lnTo>
                <a:lnTo>
                  <a:pt x="2855" y="1476"/>
                </a:lnTo>
                <a:close/>
                <a:moveTo>
                  <a:pt x="7421" y="1559"/>
                </a:moveTo>
                <a:lnTo>
                  <a:pt x="7380" y="1569"/>
                </a:lnTo>
                <a:lnTo>
                  <a:pt x="7338" y="1630"/>
                </a:lnTo>
                <a:lnTo>
                  <a:pt x="7328" y="1694"/>
                </a:lnTo>
                <a:lnTo>
                  <a:pt x="7380" y="1681"/>
                </a:lnTo>
                <a:lnTo>
                  <a:pt x="7421" y="1652"/>
                </a:lnTo>
                <a:lnTo>
                  <a:pt x="7432" y="1643"/>
                </a:lnTo>
                <a:lnTo>
                  <a:pt x="7447" y="1591"/>
                </a:lnTo>
                <a:lnTo>
                  <a:pt x="7421" y="1559"/>
                </a:lnTo>
                <a:close/>
                <a:moveTo>
                  <a:pt x="10064" y="1765"/>
                </a:moveTo>
                <a:lnTo>
                  <a:pt x="9986" y="1826"/>
                </a:lnTo>
                <a:lnTo>
                  <a:pt x="9934" y="1784"/>
                </a:lnTo>
                <a:lnTo>
                  <a:pt x="9857" y="1858"/>
                </a:lnTo>
                <a:lnTo>
                  <a:pt x="9795" y="1774"/>
                </a:lnTo>
                <a:lnTo>
                  <a:pt x="9722" y="1797"/>
                </a:lnTo>
                <a:lnTo>
                  <a:pt x="9687" y="1867"/>
                </a:lnTo>
                <a:lnTo>
                  <a:pt x="9779" y="1899"/>
                </a:lnTo>
                <a:lnTo>
                  <a:pt x="9779" y="1928"/>
                </a:lnTo>
                <a:lnTo>
                  <a:pt x="9696" y="1960"/>
                </a:lnTo>
                <a:lnTo>
                  <a:pt x="9790" y="2012"/>
                </a:lnTo>
                <a:lnTo>
                  <a:pt x="9738" y="2063"/>
                </a:lnTo>
                <a:lnTo>
                  <a:pt x="9868" y="2105"/>
                </a:lnTo>
                <a:lnTo>
                  <a:pt x="9925" y="2124"/>
                </a:lnTo>
                <a:lnTo>
                  <a:pt x="9965" y="2105"/>
                </a:lnTo>
                <a:lnTo>
                  <a:pt x="10106" y="2021"/>
                </a:lnTo>
                <a:lnTo>
                  <a:pt x="10172" y="1928"/>
                </a:lnTo>
                <a:lnTo>
                  <a:pt x="10127" y="1848"/>
                </a:lnTo>
                <a:lnTo>
                  <a:pt x="10142" y="1765"/>
                </a:lnTo>
                <a:lnTo>
                  <a:pt x="10064" y="1765"/>
                </a:lnTo>
                <a:close/>
                <a:moveTo>
                  <a:pt x="6872" y="1858"/>
                </a:moveTo>
                <a:lnTo>
                  <a:pt x="6815" y="1960"/>
                </a:lnTo>
                <a:lnTo>
                  <a:pt x="6778" y="2063"/>
                </a:lnTo>
                <a:lnTo>
                  <a:pt x="6716" y="2114"/>
                </a:lnTo>
                <a:lnTo>
                  <a:pt x="6784" y="2105"/>
                </a:lnTo>
                <a:lnTo>
                  <a:pt x="6773" y="2175"/>
                </a:lnTo>
                <a:lnTo>
                  <a:pt x="6862" y="2114"/>
                </a:lnTo>
                <a:lnTo>
                  <a:pt x="6928" y="2053"/>
                </a:lnTo>
                <a:lnTo>
                  <a:pt x="6940" y="2105"/>
                </a:lnTo>
                <a:lnTo>
                  <a:pt x="7001" y="2134"/>
                </a:lnTo>
                <a:lnTo>
                  <a:pt x="7058" y="2092"/>
                </a:lnTo>
                <a:lnTo>
                  <a:pt x="7037" y="2053"/>
                </a:lnTo>
                <a:lnTo>
                  <a:pt x="7001" y="2063"/>
                </a:lnTo>
                <a:lnTo>
                  <a:pt x="7011" y="2012"/>
                </a:lnTo>
                <a:lnTo>
                  <a:pt x="6975" y="1970"/>
                </a:lnTo>
                <a:lnTo>
                  <a:pt x="6933" y="1928"/>
                </a:lnTo>
                <a:lnTo>
                  <a:pt x="6919" y="1899"/>
                </a:lnTo>
                <a:lnTo>
                  <a:pt x="6893" y="1919"/>
                </a:lnTo>
                <a:lnTo>
                  <a:pt x="6898" y="1867"/>
                </a:lnTo>
                <a:lnTo>
                  <a:pt x="6872" y="1858"/>
                </a:lnTo>
                <a:close/>
                <a:moveTo>
                  <a:pt x="2778" y="2092"/>
                </a:moveTo>
                <a:lnTo>
                  <a:pt x="2747" y="2134"/>
                </a:lnTo>
                <a:lnTo>
                  <a:pt x="2752" y="2143"/>
                </a:lnTo>
                <a:lnTo>
                  <a:pt x="2794" y="2134"/>
                </a:lnTo>
                <a:lnTo>
                  <a:pt x="2799" y="2166"/>
                </a:lnTo>
                <a:lnTo>
                  <a:pt x="2820" y="2185"/>
                </a:lnTo>
                <a:lnTo>
                  <a:pt x="2871" y="2166"/>
                </a:lnTo>
                <a:lnTo>
                  <a:pt x="2881" y="2143"/>
                </a:lnTo>
                <a:lnTo>
                  <a:pt x="2846" y="2134"/>
                </a:lnTo>
                <a:lnTo>
                  <a:pt x="2829" y="2105"/>
                </a:lnTo>
                <a:lnTo>
                  <a:pt x="2794" y="2114"/>
                </a:lnTo>
                <a:lnTo>
                  <a:pt x="2778" y="2092"/>
                </a:lnTo>
                <a:close/>
                <a:moveTo>
                  <a:pt x="6877" y="2195"/>
                </a:moveTo>
                <a:lnTo>
                  <a:pt x="6825" y="2246"/>
                </a:lnTo>
                <a:lnTo>
                  <a:pt x="6825" y="2288"/>
                </a:lnTo>
                <a:lnTo>
                  <a:pt x="6856" y="2288"/>
                </a:lnTo>
                <a:lnTo>
                  <a:pt x="6933" y="2217"/>
                </a:lnTo>
                <a:lnTo>
                  <a:pt x="6940" y="2195"/>
                </a:lnTo>
                <a:lnTo>
                  <a:pt x="6877" y="2195"/>
                </a:lnTo>
                <a:close/>
                <a:moveTo>
                  <a:pt x="7011" y="2259"/>
                </a:moveTo>
                <a:lnTo>
                  <a:pt x="6985" y="2297"/>
                </a:lnTo>
                <a:lnTo>
                  <a:pt x="6980" y="2310"/>
                </a:lnTo>
                <a:lnTo>
                  <a:pt x="6980" y="2339"/>
                </a:lnTo>
                <a:lnTo>
                  <a:pt x="6996" y="2349"/>
                </a:lnTo>
                <a:lnTo>
                  <a:pt x="7037" y="2288"/>
                </a:lnTo>
                <a:lnTo>
                  <a:pt x="7032" y="2259"/>
                </a:lnTo>
                <a:lnTo>
                  <a:pt x="7011" y="2259"/>
                </a:lnTo>
                <a:close/>
                <a:moveTo>
                  <a:pt x="2756" y="2503"/>
                </a:moveTo>
                <a:lnTo>
                  <a:pt x="2700" y="2525"/>
                </a:lnTo>
                <a:lnTo>
                  <a:pt x="2705" y="2567"/>
                </a:lnTo>
                <a:lnTo>
                  <a:pt x="2726" y="2586"/>
                </a:lnTo>
                <a:lnTo>
                  <a:pt x="2768" y="2567"/>
                </a:lnTo>
                <a:lnTo>
                  <a:pt x="2794" y="2516"/>
                </a:lnTo>
                <a:lnTo>
                  <a:pt x="2756" y="2503"/>
                </a:lnTo>
                <a:close/>
                <a:moveTo>
                  <a:pt x="10556" y="2730"/>
                </a:moveTo>
                <a:lnTo>
                  <a:pt x="10516" y="2833"/>
                </a:lnTo>
                <a:lnTo>
                  <a:pt x="10495" y="2955"/>
                </a:lnTo>
                <a:lnTo>
                  <a:pt x="10516" y="3029"/>
                </a:lnTo>
                <a:lnTo>
                  <a:pt x="10521" y="3151"/>
                </a:lnTo>
                <a:lnTo>
                  <a:pt x="10547" y="3090"/>
                </a:lnTo>
                <a:lnTo>
                  <a:pt x="10561" y="3119"/>
                </a:lnTo>
                <a:lnTo>
                  <a:pt x="10542" y="3183"/>
                </a:lnTo>
                <a:lnTo>
                  <a:pt x="10556" y="3212"/>
                </a:lnTo>
                <a:lnTo>
                  <a:pt x="10613" y="3234"/>
                </a:lnTo>
                <a:lnTo>
                  <a:pt x="10650" y="3314"/>
                </a:lnTo>
                <a:lnTo>
                  <a:pt x="10639" y="3398"/>
                </a:lnTo>
                <a:lnTo>
                  <a:pt x="10568" y="3375"/>
                </a:lnTo>
                <a:lnTo>
                  <a:pt x="10556" y="3468"/>
                </a:lnTo>
                <a:lnTo>
                  <a:pt x="10582" y="3542"/>
                </a:lnTo>
                <a:lnTo>
                  <a:pt x="10525" y="3581"/>
                </a:lnTo>
                <a:lnTo>
                  <a:pt x="10542" y="3632"/>
                </a:lnTo>
                <a:lnTo>
                  <a:pt x="10624" y="3655"/>
                </a:lnTo>
                <a:lnTo>
                  <a:pt x="10577" y="3674"/>
                </a:lnTo>
                <a:lnTo>
                  <a:pt x="10495" y="3818"/>
                </a:lnTo>
                <a:lnTo>
                  <a:pt x="10525" y="3837"/>
                </a:lnTo>
                <a:lnTo>
                  <a:pt x="10561" y="3799"/>
                </a:lnTo>
                <a:lnTo>
                  <a:pt x="10608" y="3809"/>
                </a:lnTo>
                <a:lnTo>
                  <a:pt x="10645" y="3748"/>
                </a:lnTo>
                <a:lnTo>
                  <a:pt x="10671" y="3776"/>
                </a:lnTo>
                <a:lnTo>
                  <a:pt x="10759" y="3735"/>
                </a:lnTo>
                <a:lnTo>
                  <a:pt x="10832" y="3735"/>
                </a:lnTo>
                <a:lnTo>
                  <a:pt x="10879" y="3664"/>
                </a:lnTo>
                <a:lnTo>
                  <a:pt x="10857" y="3603"/>
                </a:lnTo>
                <a:lnTo>
                  <a:pt x="10883" y="3561"/>
                </a:lnTo>
                <a:lnTo>
                  <a:pt x="10888" y="3478"/>
                </a:lnTo>
                <a:lnTo>
                  <a:pt x="10827" y="3459"/>
                </a:lnTo>
                <a:lnTo>
                  <a:pt x="10811" y="3407"/>
                </a:lnTo>
                <a:lnTo>
                  <a:pt x="10780" y="3253"/>
                </a:lnTo>
                <a:lnTo>
                  <a:pt x="10743" y="3234"/>
                </a:lnTo>
                <a:lnTo>
                  <a:pt x="10697" y="3067"/>
                </a:lnTo>
                <a:lnTo>
                  <a:pt x="10645" y="3058"/>
                </a:lnTo>
                <a:lnTo>
                  <a:pt x="10691" y="2945"/>
                </a:lnTo>
                <a:lnTo>
                  <a:pt x="10702" y="2843"/>
                </a:lnTo>
                <a:lnTo>
                  <a:pt x="10650" y="2843"/>
                </a:lnTo>
                <a:lnTo>
                  <a:pt x="10598" y="2862"/>
                </a:lnTo>
                <a:lnTo>
                  <a:pt x="10655" y="2730"/>
                </a:lnTo>
                <a:lnTo>
                  <a:pt x="10594" y="2740"/>
                </a:lnTo>
                <a:lnTo>
                  <a:pt x="10556" y="2730"/>
                </a:lnTo>
                <a:close/>
                <a:moveTo>
                  <a:pt x="3228" y="2811"/>
                </a:moveTo>
                <a:lnTo>
                  <a:pt x="3192" y="2833"/>
                </a:lnTo>
                <a:lnTo>
                  <a:pt x="3124" y="2875"/>
                </a:lnTo>
                <a:lnTo>
                  <a:pt x="3098" y="2936"/>
                </a:lnTo>
                <a:lnTo>
                  <a:pt x="3110" y="2965"/>
                </a:lnTo>
                <a:lnTo>
                  <a:pt x="3182" y="2913"/>
                </a:lnTo>
                <a:lnTo>
                  <a:pt x="3260" y="2852"/>
                </a:lnTo>
                <a:lnTo>
                  <a:pt x="3260" y="2824"/>
                </a:lnTo>
                <a:lnTo>
                  <a:pt x="3228" y="2811"/>
                </a:lnTo>
                <a:close/>
                <a:moveTo>
                  <a:pt x="10457" y="3160"/>
                </a:moveTo>
                <a:lnTo>
                  <a:pt x="10417" y="3170"/>
                </a:lnTo>
                <a:lnTo>
                  <a:pt x="10375" y="3234"/>
                </a:lnTo>
                <a:lnTo>
                  <a:pt x="10302" y="3337"/>
                </a:lnTo>
                <a:lnTo>
                  <a:pt x="10328" y="3459"/>
                </a:lnTo>
                <a:lnTo>
                  <a:pt x="10283" y="3603"/>
                </a:lnTo>
                <a:lnTo>
                  <a:pt x="10354" y="3622"/>
                </a:lnTo>
                <a:lnTo>
                  <a:pt x="10448" y="3542"/>
                </a:lnTo>
                <a:lnTo>
                  <a:pt x="10490" y="3427"/>
                </a:lnTo>
                <a:lnTo>
                  <a:pt x="10483" y="3337"/>
                </a:lnTo>
                <a:lnTo>
                  <a:pt x="10509" y="3244"/>
                </a:lnTo>
                <a:lnTo>
                  <a:pt x="10457" y="3160"/>
                </a:lnTo>
                <a:close/>
                <a:moveTo>
                  <a:pt x="4000" y="3295"/>
                </a:moveTo>
                <a:lnTo>
                  <a:pt x="3979" y="3337"/>
                </a:lnTo>
                <a:lnTo>
                  <a:pt x="3970" y="3398"/>
                </a:lnTo>
                <a:lnTo>
                  <a:pt x="3974" y="3427"/>
                </a:lnTo>
                <a:lnTo>
                  <a:pt x="3970" y="3491"/>
                </a:lnTo>
                <a:lnTo>
                  <a:pt x="3979" y="3552"/>
                </a:lnTo>
                <a:lnTo>
                  <a:pt x="4000" y="3552"/>
                </a:lnTo>
                <a:lnTo>
                  <a:pt x="3995" y="3449"/>
                </a:lnTo>
                <a:lnTo>
                  <a:pt x="4073" y="3305"/>
                </a:lnTo>
                <a:lnTo>
                  <a:pt x="4021" y="3314"/>
                </a:lnTo>
                <a:lnTo>
                  <a:pt x="4000" y="3295"/>
                </a:lnTo>
                <a:close/>
                <a:moveTo>
                  <a:pt x="7892" y="3622"/>
                </a:moveTo>
                <a:lnTo>
                  <a:pt x="7840" y="3664"/>
                </a:lnTo>
                <a:lnTo>
                  <a:pt x="7795" y="3748"/>
                </a:lnTo>
                <a:lnTo>
                  <a:pt x="7706" y="3953"/>
                </a:lnTo>
                <a:lnTo>
                  <a:pt x="7649" y="4033"/>
                </a:lnTo>
                <a:lnTo>
                  <a:pt x="7665" y="4065"/>
                </a:lnTo>
                <a:lnTo>
                  <a:pt x="7623" y="4117"/>
                </a:lnTo>
                <a:lnTo>
                  <a:pt x="7628" y="4158"/>
                </a:lnTo>
                <a:lnTo>
                  <a:pt x="7732" y="4158"/>
                </a:lnTo>
                <a:lnTo>
                  <a:pt x="7788" y="4145"/>
                </a:lnTo>
                <a:lnTo>
                  <a:pt x="7835" y="4187"/>
                </a:lnTo>
                <a:lnTo>
                  <a:pt x="7788" y="4248"/>
                </a:lnTo>
                <a:lnTo>
                  <a:pt x="7821" y="4248"/>
                </a:lnTo>
                <a:lnTo>
                  <a:pt x="7899" y="4136"/>
                </a:lnTo>
                <a:lnTo>
                  <a:pt x="7913" y="4158"/>
                </a:lnTo>
                <a:lnTo>
                  <a:pt x="7887" y="4261"/>
                </a:lnTo>
                <a:lnTo>
                  <a:pt x="7918" y="4290"/>
                </a:lnTo>
                <a:lnTo>
                  <a:pt x="7944" y="4280"/>
                </a:lnTo>
                <a:lnTo>
                  <a:pt x="7981" y="4168"/>
                </a:lnTo>
                <a:lnTo>
                  <a:pt x="7976" y="4084"/>
                </a:lnTo>
                <a:lnTo>
                  <a:pt x="7981" y="4014"/>
                </a:lnTo>
                <a:lnTo>
                  <a:pt x="7939" y="4033"/>
                </a:lnTo>
                <a:lnTo>
                  <a:pt x="7970" y="3940"/>
                </a:lnTo>
                <a:lnTo>
                  <a:pt x="7924" y="3902"/>
                </a:lnTo>
                <a:lnTo>
                  <a:pt x="7892" y="3930"/>
                </a:lnTo>
                <a:lnTo>
                  <a:pt x="7852" y="3889"/>
                </a:lnTo>
                <a:lnTo>
                  <a:pt x="7878" y="3850"/>
                </a:lnTo>
                <a:lnTo>
                  <a:pt x="7847" y="3818"/>
                </a:lnTo>
                <a:lnTo>
                  <a:pt x="7805" y="3860"/>
                </a:lnTo>
                <a:lnTo>
                  <a:pt x="7856" y="3748"/>
                </a:lnTo>
                <a:lnTo>
                  <a:pt x="7899" y="3664"/>
                </a:lnTo>
                <a:lnTo>
                  <a:pt x="7913" y="3632"/>
                </a:lnTo>
                <a:lnTo>
                  <a:pt x="7892" y="3622"/>
                </a:lnTo>
                <a:close/>
                <a:moveTo>
                  <a:pt x="4073" y="3735"/>
                </a:moveTo>
                <a:lnTo>
                  <a:pt x="4057" y="3767"/>
                </a:lnTo>
                <a:lnTo>
                  <a:pt x="4052" y="3837"/>
                </a:lnTo>
                <a:lnTo>
                  <a:pt x="4099" y="3860"/>
                </a:lnTo>
                <a:lnTo>
                  <a:pt x="4094" y="3902"/>
                </a:lnTo>
                <a:lnTo>
                  <a:pt x="4125" y="3940"/>
                </a:lnTo>
                <a:lnTo>
                  <a:pt x="4125" y="3991"/>
                </a:lnTo>
                <a:lnTo>
                  <a:pt x="4193" y="4056"/>
                </a:lnTo>
                <a:lnTo>
                  <a:pt x="4229" y="4033"/>
                </a:lnTo>
                <a:lnTo>
                  <a:pt x="4229" y="3963"/>
                </a:lnTo>
                <a:lnTo>
                  <a:pt x="4198" y="3911"/>
                </a:lnTo>
                <a:lnTo>
                  <a:pt x="4193" y="3850"/>
                </a:lnTo>
                <a:lnTo>
                  <a:pt x="4187" y="3799"/>
                </a:lnTo>
                <a:lnTo>
                  <a:pt x="4146" y="3786"/>
                </a:lnTo>
                <a:lnTo>
                  <a:pt x="4120" y="3767"/>
                </a:lnTo>
                <a:lnTo>
                  <a:pt x="4073" y="3735"/>
                </a:lnTo>
                <a:close/>
                <a:moveTo>
                  <a:pt x="7416" y="3837"/>
                </a:moveTo>
                <a:lnTo>
                  <a:pt x="7400" y="3860"/>
                </a:lnTo>
                <a:lnTo>
                  <a:pt x="7437" y="3921"/>
                </a:lnTo>
                <a:lnTo>
                  <a:pt x="7499" y="3963"/>
                </a:lnTo>
                <a:lnTo>
                  <a:pt x="7524" y="3953"/>
                </a:lnTo>
                <a:lnTo>
                  <a:pt x="7524" y="3930"/>
                </a:lnTo>
                <a:lnTo>
                  <a:pt x="7484" y="3879"/>
                </a:lnTo>
                <a:lnTo>
                  <a:pt x="7416" y="3837"/>
                </a:lnTo>
                <a:close/>
                <a:moveTo>
                  <a:pt x="7359" y="4229"/>
                </a:moveTo>
                <a:lnTo>
                  <a:pt x="7333" y="4271"/>
                </a:lnTo>
                <a:lnTo>
                  <a:pt x="7338" y="4322"/>
                </a:lnTo>
                <a:lnTo>
                  <a:pt x="7400" y="4373"/>
                </a:lnTo>
                <a:lnTo>
                  <a:pt x="7421" y="4364"/>
                </a:lnTo>
                <a:lnTo>
                  <a:pt x="7458" y="4312"/>
                </a:lnTo>
                <a:lnTo>
                  <a:pt x="7406" y="4312"/>
                </a:lnTo>
                <a:lnTo>
                  <a:pt x="7369" y="4290"/>
                </a:lnTo>
                <a:lnTo>
                  <a:pt x="7359" y="4229"/>
                </a:lnTo>
                <a:close/>
                <a:moveTo>
                  <a:pt x="13552" y="4248"/>
                </a:moveTo>
                <a:lnTo>
                  <a:pt x="13604" y="4280"/>
                </a:lnTo>
                <a:lnTo>
                  <a:pt x="13656" y="4271"/>
                </a:lnTo>
                <a:lnTo>
                  <a:pt x="13677" y="4351"/>
                </a:lnTo>
                <a:lnTo>
                  <a:pt x="13682" y="4486"/>
                </a:lnTo>
                <a:lnTo>
                  <a:pt x="13630" y="4466"/>
                </a:lnTo>
                <a:lnTo>
                  <a:pt x="13588" y="4486"/>
                </a:lnTo>
                <a:lnTo>
                  <a:pt x="13599" y="4588"/>
                </a:lnTo>
                <a:lnTo>
                  <a:pt x="13541" y="4579"/>
                </a:lnTo>
                <a:lnTo>
                  <a:pt x="13548" y="4620"/>
                </a:lnTo>
                <a:lnTo>
                  <a:pt x="13583" y="4649"/>
                </a:lnTo>
                <a:lnTo>
                  <a:pt x="13625" y="4774"/>
                </a:lnTo>
                <a:lnTo>
                  <a:pt x="13692" y="4813"/>
                </a:lnTo>
                <a:lnTo>
                  <a:pt x="13708" y="4864"/>
                </a:lnTo>
                <a:lnTo>
                  <a:pt x="13703" y="4916"/>
                </a:lnTo>
                <a:lnTo>
                  <a:pt x="13708" y="4948"/>
                </a:lnTo>
                <a:lnTo>
                  <a:pt x="13734" y="5041"/>
                </a:lnTo>
                <a:lnTo>
                  <a:pt x="13729" y="4938"/>
                </a:lnTo>
                <a:lnTo>
                  <a:pt x="13769" y="4906"/>
                </a:lnTo>
                <a:lnTo>
                  <a:pt x="13795" y="4989"/>
                </a:lnTo>
                <a:lnTo>
                  <a:pt x="13847" y="5070"/>
                </a:lnTo>
                <a:lnTo>
                  <a:pt x="13807" y="5111"/>
                </a:lnTo>
                <a:lnTo>
                  <a:pt x="13748" y="5082"/>
                </a:lnTo>
                <a:lnTo>
                  <a:pt x="13748" y="5195"/>
                </a:lnTo>
                <a:lnTo>
                  <a:pt x="13786" y="5204"/>
                </a:lnTo>
                <a:lnTo>
                  <a:pt x="13781" y="5297"/>
                </a:lnTo>
                <a:lnTo>
                  <a:pt x="13826" y="5339"/>
                </a:lnTo>
                <a:lnTo>
                  <a:pt x="13833" y="5480"/>
                </a:lnTo>
                <a:lnTo>
                  <a:pt x="13852" y="5573"/>
                </a:lnTo>
                <a:lnTo>
                  <a:pt x="13852" y="5605"/>
                </a:lnTo>
                <a:lnTo>
                  <a:pt x="13769" y="5634"/>
                </a:lnTo>
                <a:lnTo>
                  <a:pt x="13687" y="5615"/>
                </a:lnTo>
                <a:lnTo>
                  <a:pt x="13640" y="5544"/>
                </a:lnTo>
                <a:lnTo>
                  <a:pt x="13583" y="5512"/>
                </a:lnTo>
                <a:lnTo>
                  <a:pt x="13557" y="5410"/>
                </a:lnTo>
                <a:lnTo>
                  <a:pt x="13548" y="5339"/>
                </a:lnTo>
                <a:lnTo>
                  <a:pt x="13562" y="5307"/>
                </a:lnTo>
                <a:lnTo>
                  <a:pt x="13567" y="5256"/>
                </a:lnTo>
                <a:lnTo>
                  <a:pt x="13567" y="5153"/>
                </a:lnTo>
                <a:lnTo>
                  <a:pt x="13614" y="5143"/>
                </a:lnTo>
                <a:lnTo>
                  <a:pt x="13593" y="5102"/>
                </a:lnTo>
                <a:lnTo>
                  <a:pt x="13567" y="5092"/>
                </a:lnTo>
                <a:lnTo>
                  <a:pt x="13531" y="4999"/>
                </a:lnTo>
                <a:lnTo>
                  <a:pt x="13489" y="4948"/>
                </a:lnTo>
                <a:lnTo>
                  <a:pt x="13412" y="4794"/>
                </a:lnTo>
                <a:lnTo>
                  <a:pt x="13407" y="4701"/>
                </a:lnTo>
                <a:lnTo>
                  <a:pt x="13345" y="4579"/>
                </a:lnTo>
                <a:lnTo>
                  <a:pt x="13381" y="4444"/>
                </a:lnTo>
                <a:lnTo>
                  <a:pt x="13433" y="4425"/>
                </a:lnTo>
                <a:lnTo>
                  <a:pt x="13449" y="4341"/>
                </a:lnTo>
                <a:lnTo>
                  <a:pt x="13496" y="4312"/>
                </a:lnTo>
                <a:lnTo>
                  <a:pt x="13552" y="4248"/>
                </a:lnTo>
                <a:close/>
                <a:moveTo>
                  <a:pt x="12893" y="4261"/>
                </a:moveTo>
                <a:lnTo>
                  <a:pt x="12900" y="4290"/>
                </a:lnTo>
                <a:lnTo>
                  <a:pt x="12827" y="4341"/>
                </a:lnTo>
                <a:lnTo>
                  <a:pt x="12863" y="4393"/>
                </a:lnTo>
                <a:lnTo>
                  <a:pt x="12827" y="4505"/>
                </a:lnTo>
                <a:lnTo>
                  <a:pt x="12790" y="4527"/>
                </a:lnTo>
                <a:lnTo>
                  <a:pt x="12841" y="4607"/>
                </a:lnTo>
                <a:lnTo>
                  <a:pt x="12909" y="4659"/>
                </a:lnTo>
                <a:lnTo>
                  <a:pt x="12992" y="4774"/>
                </a:lnTo>
                <a:lnTo>
                  <a:pt x="13018" y="4813"/>
                </a:lnTo>
                <a:lnTo>
                  <a:pt x="13049" y="4835"/>
                </a:lnTo>
                <a:lnTo>
                  <a:pt x="13086" y="4887"/>
                </a:lnTo>
                <a:lnTo>
                  <a:pt x="13107" y="4980"/>
                </a:lnTo>
                <a:lnTo>
                  <a:pt x="13101" y="5041"/>
                </a:lnTo>
                <a:lnTo>
                  <a:pt x="13044" y="5111"/>
                </a:lnTo>
                <a:lnTo>
                  <a:pt x="12997" y="5102"/>
                </a:lnTo>
                <a:lnTo>
                  <a:pt x="12935" y="5121"/>
                </a:lnTo>
                <a:lnTo>
                  <a:pt x="12853" y="5070"/>
                </a:lnTo>
                <a:lnTo>
                  <a:pt x="12749" y="4980"/>
                </a:lnTo>
                <a:lnTo>
                  <a:pt x="12655" y="4980"/>
                </a:lnTo>
                <a:lnTo>
                  <a:pt x="12594" y="5018"/>
                </a:lnTo>
                <a:lnTo>
                  <a:pt x="12530" y="5111"/>
                </a:lnTo>
                <a:lnTo>
                  <a:pt x="12422" y="5092"/>
                </a:lnTo>
                <a:lnTo>
                  <a:pt x="12407" y="5195"/>
                </a:lnTo>
                <a:lnTo>
                  <a:pt x="12318" y="5204"/>
                </a:lnTo>
                <a:lnTo>
                  <a:pt x="12262" y="5339"/>
                </a:lnTo>
                <a:lnTo>
                  <a:pt x="12304" y="5400"/>
                </a:lnTo>
                <a:lnTo>
                  <a:pt x="12283" y="5503"/>
                </a:lnTo>
                <a:lnTo>
                  <a:pt x="12330" y="5573"/>
                </a:lnTo>
                <a:lnTo>
                  <a:pt x="12370" y="5708"/>
                </a:lnTo>
                <a:lnTo>
                  <a:pt x="12433" y="5708"/>
                </a:lnTo>
                <a:lnTo>
                  <a:pt x="12490" y="5779"/>
                </a:lnTo>
                <a:lnTo>
                  <a:pt x="12526" y="5759"/>
                </a:lnTo>
                <a:lnTo>
                  <a:pt x="12537" y="5708"/>
                </a:lnTo>
                <a:lnTo>
                  <a:pt x="12599" y="5708"/>
                </a:lnTo>
                <a:lnTo>
                  <a:pt x="12650" y="5779"/>
                </a:lnTo>
                <a:lnTo>
                  <a:pt x="12738" y="5769"/>
                </a:lnTo>
                <a:lnTo>
                  <a:pt x="12775" y="5686"/>
                </a:lnTo>
                <a:lnTo>
                  <a:pt x="12827" y="5718"/>
                </a:lnTo>
                <a:lnTo>
                  <a:pt x="12863" y="5708"/>
                </a:lnTo>
                <a:lnTo>
                  <a:pt x="12841" y="5759"/>
                </a:lnTo>
                <a:lnTo>
                  <a:pt x="12867" y="5820"/>
                </a:lnTo>
                <a:lnTo>
                  <a:pt x="12858" y="5872"/>
                </a:lnTo>
                <a:lnTo>
                  <a:pt x="12867" y="5974"/>
                </a:lnTo>
                <a:lnTo>
                  <a:pt x="12848" y="6067"/>
                </a:lnTo>
                <a:lnTo>
                  <a:pt x="12832" y="6180"/>
                </a:lnTo>
                <a:lnTo>
                  <a:pt x="12827" y="6212"/>
                </a:lnTo>
                <a:lnTo>
                  <a:pt x="12822" y="6314"/>
                </a:lnTo>
                <a:lnTo>
                  <a:pt x="12811" y="6375"/>
                </a:lnTo>
                <a:lnTo>
                  <a:pt x="12816" y="6385"/>
                </a:lnTo>
                <a:lnTo>
                  <a:pt x="12801" y="6427"/>
                </a:lnTo>
                <a:lnTo>
                  <a:pt x="12775" y="6456"/>
                </a:lnTo>
                <a:lnTo>
                  <a:pt x="12728" y="6446"/>
                </a:lnTo>
                <a:lnTo>
                  <a:pt x="12681" y="6417"/>
                </a:lnTo>
                <a:lnTo>
                  <a:pt x="12671" y="6456"/>
                </a:lnTo>
                <a:lnTo>
                  <a:pt x="12650" y="6385"/>
                </a:lnTo>
                <a:lnTo>
                  <a:pt x="12608" y="6366"/>
                </a:lnTo>
                <a:lnTo>
                  <a:pt x="12556" y="6375"/>
                </a:lnTo>
                <a:lnTo>
                  <a:pt x="12537" y="6417"/>
                </a:lnTo>
                <a:lnTo>
                  <a:pt x="12495" y="6456"/>
                </a:lnTo>
                <a:lnTo>
                  <a:pt x="12469" y="6436"/>
                </a:lnTo>
                <a:lnTo>
                  <a:pt x="12412" y="6395"/>
                </a:lnTo>
                <a:lnTo>
                  <a:pt x="12356" y="6353"/>
                </a:lnTo>
                <a:lnTo>
                  <a:pt x="12278" y="6353"/>
                </a:lnTo>
                <a:lnTo>
                  <a:pt x="12262" y="6314"/>
                </a:lnTo>
                <a:lnTo>
                  <a:pt x="12205" y="6292"/>
                </a:lnTo>
                <a:lnTo>
                  <a:pt x="12184" y="6273"/>
                </a:lnTo>
                <a:lnTo>
                  <a:pt x="12163" y="6273"/>
                </a:lnTo>
                <a:lnTo>
                  <a:pt x="12142" y="6212"/>
                </a:lnTo>
                <a:lnTo>
                  <a:pt x="12064" y="6180"/>
                </a:lnTo>
                <a:lnTo>
                  <a:pt x="12024" y="6199"/>
                </a:lnTo>
                <a:lnTo>
                  <a:pt x="11981" y="6263"/>
                </a:lnTo>
                <a:lnTo>
                  <a:pt x="11967" y="6324"/>
                </a:lnTo>
                <a:lnTo>
                  <a:pt x="11981" y="6427"/>
                </a:lnTo>
                <a:lnTo>
                  <a:pt x="11956" y="6488"/>
                </a:lnTo>
                <a:lnTo>
                  <a:pt x="11930" y="6520"/>
                </a:lnTo>
                <a:lnTo>
                  <a:pt x="11868" y="6446"/>
                </a:lnTo>
                <a:lnTo>
                  <a:pt x="11785" y="6385"/>
                </a:lnTo>
                <a:lnTo>
                  <a:pt x="11734" y="6353"/>
                </a:lnTo>
                <a:lnTo>
                  <a:pt x="11701" y="6231"/>
                </a:lnTo>
                <a:lnTo>
                  <a:pt x="11624" y="6170"/>
                </a:lnTo>
                <a:lnTo>
                  <a:pt x="11578" y="6148"/>
                </a:lnTo>
                <a:lnTo>
                  <a:pt x="11552" y="6160"/>
                </a:lnTo>
                <a:lnTo>
                  <a:pt x="11484" y="6109"/>
                </a:lnTo>
                <a:lnTo>
                  <a:pt x="11463" y="6087"/>
                </a:lnTo>
                <a:lnTo>
                  <a:pt x="11449" y="6026"/>
                </a:lnTo>
                <a:lnTo>
                  <a:pt x="11416" y="6026"/>
                </a:lnTo>
                <a:lnTo>
                  <a:pt x="11407" y="5955"/>
                </a:lnTo>
                <a:lnTo>
                  <a:pt x="11442" y="5881"/>
                </a:lnTo>
                <a:lnTo>
                  <a:pt x="11449" y="5769"/>
                </a:lnTo>
                <a:lnTo>
                  <a:pt x="11428" y="5737"/>
                </a:lnTo>
                <a:lnTo>
                  <a:pt x="11428" y="5676"/>
                </a:lnTo>
                <a:lnTo>
                  <a:pt x="11453" y="5615"/>
                </a:lnTo>
                <a:lnTo>
                  <a:pt x="11449" y="5583"/>
                </a:lnTo>
                <a:lnTo>
                  <a:pt x="11402" y="5634"/>
                </a:lnTo>
                <a:lnTo>
                  <a:pt x="11402" y="5564"/>
                </a:lnTo>
                <a:lnTo>
                  <a:pt x="11360" y="5544"/>
                </a:lnTo>
                <a:lnTo>
                  <a:pt x="11298" y="5596"/>
                </a:lnTo>
                <a:lnTo>
                  <a:pt x="11261" y="5605"/>
                </a:lnTo>
                <a:lnTo>
                  <a:pt x="11235" y="5573"/>
                </a:lnTo>
                <a:lnTo>
                  <a:pt x="11173" y="5573"/>
                </a:lnTo>
                <a:lnTo>
                  <a:pt x="11121" y="5625"/>
                </a:lnTo>
                <a:lnTo>
                  <a:pt x="11091" y="5605"/>
                </a:lnTo>
                <a:lnTo>
                  <a:pt x="10997" y="5615"/>
                </a:lnTo>
                <a:lnTo>
                  <a:pt x="10898" y="5634"/>
                </a:lnTo>
                <a:lnTo>
                  <a:pt x="10841" y="5676"/>
                </a:lnTo>
                <a:lnTo>
                  <a:pt x="10806" y="5727"/>
                </a:lnTo>
                <a:lnTo>
                  <a:pt x="10743" y="5750"/>
                </a:lnTo>
                <a:lnTo>
                  <a:pt x="10686" y="5820"/>
                </a:lnTo>
                <a:lnTo>
                  <a:pt x="10660" y="5820"/>
                </a:lnTo>
                <a:lnTo>
                  <a:pt x="10603" y="5788"/>
                </a:lnTo>
                <a:lnTo>
                  <a:pt x="10551" y="5801"/>
                </a:lnTo>
                <a:lnTo>
                  <a:pt x="10516" y="5737"/>
                </a:lnTo>
                <a:lnTo>
                  <a:pt x="10504" y="5737"/>
                </a:lnTo>
                <a:lnTo>
                  <a:pt x="10516" y="5708"/>
                </a:lnTo>
                <a:lnTo>
                  <a:pt x="10551" y="5657"/>
                </a:lnTo>
                <a:lnTo>
                  <a:pt x="10603" y="5657"/>
                </a:lnTo>
                <a:lnTo>
                  <a:pt x="10676" y="5657"/>
                </a:lnTo>
                <a:lnTo>
                  <a:pt x="10717" y="5554"/>
                </a:lnTo>
                <a:lnTo>
                  <a:pt x="10759" y="5522"/>
                </a:lnTo>
                <a:lnTo>
                  <a:pt x="10768" y="5429"/>
                </a:lnTo>
                <a:lnTo>
                  <a:pt x="10801" y="5368"/>
                </a:lnTo>
                <a:lnTo>
                  <a:pt x="10780" y="5288"/>
                </a:lnTo>
                <a:lnTo>
                  <a:pt x="10801" y="5172"/>
                </a:lnTo>
                <a:lnTo>
                  <a:pt x="10836" y="5102"/>
                </a:lnTo>
                <a:lnTo>
                  <a:pt x="10841" y="5060"/>
                </a:lnTo>
                <a:lnTo>
                  <a:pt x="10914" y="5031"/>
                </a:lnTo>
                <a:lnTo>
                  <a:pt x="10966" y="4938"/>
                </a:lnTo>
                <a:lnTo>
                  <a:pt x="10961" y="4855"/>
                </a:lnTo>
                <a:lnTo>
                  <a:pt x="10966" y="4774"/>
                </a:lnTo>
                <a:lnTo>
                  <a:pt x="11044" y="4733"/>
                </a:lnTo>
                <a:lnTo>
                  <a:pt x="11152" y="4774"/>
                </a:lnTo>
                <a:lnTo>
                  <a:pt x="11199" y="4701"/>
                </a:lnTo>
                <a:lnTo>
                  <a:pt x="11220" y="4691"/>
                </a:lnTo>
                <a:lnTo>
                  <a:pt x="11251" y="4630"/>
                </a:lnTo>
                <a:lnTo>
                  <a:pt x="11277" y="4607"/>
                </a:lnTo>
                <a:lnTo>
                  <a:pt x="11324" y="4649"/>
                </a:lnTo>
                <a:lnTo>
                  <a:pt x="11350" y="4672"/>
                </a:lnTo>
                <a:lnTo>
                  <a:pt x="11371" y="4803"/>
                </a:lnTo>
                <a:lnTo>
                  <a:pt x="11411" y="4887"/>
                </a:lnTo>
                <a:lnTo>
                  <a:pt x="11463" y="4980"/>
                </a:lnTo>
                <a:lnTo>
                  <a:pt x="11510" y="5041"/>
                </a:lnTo>
                <a:lnTo>
                  <a:pt x="11552" y="5050"/>
                </a:lnTo>
                <a:lnTo>
                  <a:pt x="11578" y="5102"/>
                </a:lnTo>
                <a:lnTo>
                  <a:pt x="11614" y="5121"/>
                </a:lnTo>
                <a:lnTo>
                  <a:pt x="11635" y="5185"/>
                </a:lnTo>
                <a:lnTo>
                  <a:pt x="11661" y="5204"/>
                </a:lnTo>
                <a:lnTo>
                  <a:pt x="11682" y="5275"/>
                </a:lnTo>
                <a:lnTo>
                  <a:pt x="11708" y="5358"/>
                </a:lnTo>
                <a:lnTo>
                  <a:pt x="11696" y="5390"/>
                </a:lnTo>
                <a:lnTo>
                  <a:pt x="11687" y="5461"/>
                </a:lnTo>
                <a:lnTo>
                  <a:pt x="11687" y="5503"/>
                </a:lnTo>
                <a:lnTo>
                  <a:pt x="11708" y="5493"/>
                </a:lnTo>
                <a:lnTo>
                  <a:pt x="11734" y="5378"/>
                </a:lnTo>
                <a:lnTo>
                  <a:pt x="11753" y="5368"/>
                </a:lnTo>
                <a:lnTo>
                  <a:pt x="11760" y="5297"/>
                </a:lnTo>
                <a:lnTo>
                  <a:pt x="11717" y="5246"/>
                </a:lnTo>
                <a:lnTo>
                  <a:pt x="11739" y="5153"/>
                </a:lnTo>
                <a:lnTo>
                  <a:pt x="11790" y="5172"/>
                </a:lnTo>
                <a:lnTo>
                  <a:pt x="11821" y="5236"/>
                </a:lnTo>
                <a:lnTo>
                  <a:pt x="11831" y="5185"/>
                </a:lnTo>
                <a:lnTo>
                  <a:pt x="11826" y="5163"/>
                </a:lnTo>
                <a:lnTo>
                  <a:pt x="11774" y="5092"/>
                </a:lnTo>
                <a:lnTo>
                  <a:pt x="11734" y="5050"/>
                </a:lnTo>
                <a:lnTo>
                  <a:pt x="11682" y="4999"/>
                </a:lnTo>
                <a:lnTo>
                  <a:pt x="11696" y="4967"/>
                </a:lnTo>
                <a:lnTo>
                  <a:pt x="11682" y="4938"/>
                </a:lnTo>
                <a:lnTo>
                  <a:pt x="11640" y="4938"/>
                </a:lnTo>
                <a:lnTo>
                  <a:pt x="11572" y="4826"/>
                </a:lnTo>
                <a:lnTo>
                  <a:pt x="11541" y="4710"/>
                </a:lnTo>
                <a:lnTo>
                  <a:pt x="11489" y="4640"/>
                </a:lnTo>
                <a:lnTo>
                  <a:pt x="11468" y="4569"/>
                </a:lnTo>
                <a:lnTo>
                  <a:pt x="11475" y="4527"/>
                </a:lnTo>
                <a:lnTo>
                  <a:pt x="11468" y="4466"/>
                </a:lnTo>
                <a:lnTo>
                  <a:pt x="11510" y="4415"/>
                </a:lnTo>
                <a:lnTo>
                  <a:pt x="11552" y="4434"/>
                </a:lnTo>
                <a:lnTo>
                  <a:pt x="11541" y="4444"/>
                </a:lnTo>
                <a:lnTo>
                  <a:pt x="11541" y="4495"/>
                </a:lnTo>
                <a:lnTo>
                  <a:pt x="11557" y="4537"/>
                </a:lnTo>
                <a:lnTo>
                  <a:pt x="11572" y="4476"/>
                </a:lnTo>
                <a:lnTo>
                  <a:pt x="11609" y="4495"/>
                </a:lnTo>
                <a:lnTo>
                  <a:pt x="11614" y="4537"/>
                </a:lnTo>
                <a:lnTo>
                  <a:pt x="11640" y="4588"/>
                </a:lnTo>
                <a:lnTo>
                  <a:pt x="11630" y="4598"/>
                </a:lnTo>
                <a:lnTo>
                  <a:pt x="11682" y="4701"/>
                </a:lnTo>
                <a:lnTo>
                  <a:pt x="11734" y="4742"/>
                </a:lnTo>
                <a:lnTo>
                  <a:pt x="11769" y="4794"/>
                </a:lnTo>
                <a:lnTo>
                  <a:pt x="11821" y="4845"/>
                </a:lnTo>
                <a:lnTo>
                  <a:pt x="11842" y="4906"/>
                </a:lnTo>
                <a:lnTo>
                  <a:pt x="11857" y="4948"/>
                </a:lnTo>
                <a:lnTo>
                  <a:pt x="11868" y="4957"/>
                </a:lnTo>
                <a:lnTo>
                  <a:pt x="11878" y="4980"/>
                </a:lnTo>
                <a:lnTo>
                  <a:pt x="11873" y="5018"/>
                </a:lnTo>
                <a:lnTo>
                  <a:pt x="11873" y="5111"/>
                </a:lnTo>
                <a:lnTo>
                  <a:pt x="11878" y="5172"/>
                </a:lnTo>
                <a:lnTo>
                  <a:pt x="11909" y="5214"/>
                </a:lnTo>
                <a:lnTo>
                  <a:pt x="11909" y="5246"/>
                </a:lnTo>
                <a:lnTo>
                  <a:pt x="11920" y="5256"/>
                </a:lnTo>
                <a:lnTo>
                  <a:pt x="11925" y="5297"/>
                </a:lnTo>
                <a:lnTo>
                  <a:pt x="11956" y="5378"/>
                </a:lnTo>
                <a:lnTo>
                  <a:pt x="11981" y="5442"/>
                </a:lnTo>
                <a:lnTo>
                  <a:pt x="11998" y="5532"/>
                </a:lnTo>
                <a:lnTo>
                  <a:pt x="12024" y="5647"/>
                </a:lnTo>
                <a:lnTo>
                  <a:pt x="12071" y="5708"/>
                </a:lnTo>
                <a:lnTo>
                  <a:pt x="12106" y="5708"/>
                </a:lnTo>
                <a:lnTo>
                  <a:pt x="12080" y="5583"/>
                </a:lnTo>
                <a:lnTo>
                  <a:pt x="12116" y="5573"/>
                </a:lnTo>
                <a:lnTo>
                  <a:pt x="12096" y="5503"/>
                </a:lnTo>
                <a:lnTo>
                  <a:pt x="12148" y="5544"/>
                </a:lnTo>
                <a:lnTo>
                  <a:pt x="12142" y="5471"/>
                </a:lnTo>
                <a:lnTo>
                  <a:pt x="12111" y="5429"/>
                </a:lnTo>
                <a:lnTo>
                  <a:pt x="12075" y="5368"/>
                </a:lnTo>
                <a:lnTo>
                  <a:pt x="12096" y="5339"/>
                </a:lnTo>
                <a:lnTo>
                  <a:pt x="12064" y="5275"/>
                </a:lnTo>
                <a:lnTo>
                  <a:pt x="12049" y="5195"/>
                </a:lnTo>
                <a:lnTo>
                  <a:pt x="12059" y="5163"/>
                </a:lnTo>
                <a:lnTo>
                  <a:pt x="12090" y="5236"/>
                </a:lnTo>
                <a:lnTo>
                  <a:pt x="12122" y="5236"/>
                </a:lnTo>
                <a:lnTo>
                  <a:pt x="12148" y="5214"/>
                </a:lnTo>
                <a:lnTo>
                  <a:pt x="12106" y="5143"/>
                </a:lnTo>
                <a:lnTo>
                  <a:pt x="12174" y="5111"/>
                </a:lnTo>
                <a:lnTo>
                  <a:pt x="12205" y="5121"/>
                </a:lnTo>
                <a:lnTo>
                  <a:pt x="12241" y="5121"/>
                </a:lnTo>
                <a:lnTo>
                  <a:pt x="12241" y="5153"/>
                </a:lnTo>
                <a:lnTo>
                  <a:pt x="12262" y="5214"/>
                </a:lnTo>
                <a:lnTo>
                  <a:pt x="12304" y="5143"/>
                </a:lnTo>
                <a:lnTo>
                  <a:pt x="12323" y="5102"/>
                </a:lnTo>
                <a:lnTo>
                  <a:pt x="12391" y="5092"/>
                </a:lnTo>
                <a:lnTo>
                  <a:pt x="12401" y="5060"/>
                </a:lnTo>
                <a:lnTo>
                  <a:pt x="12349" y="5018"/>
                </a:lnTo>
                <a:lnTo>
                  <a:pt x="12339" y="4967"/>
                </a:lnTo>
                <a:lnTo>
                  <a:pt x="12318" y="4896"/>
                </a:lnTo>
                <a:lnTo>
                  <a:pt x="12335" y="4803"/>
                </a:lnTo>
                <a:lnTo>
                  <a:pt x="12360" y="4752"/>
                </a:lnTo>
                <a:lnTo>
                  <a:pt x="12365" y="4588"/>
                </a:lnTo>
                <a:lnTo>
                  <a:pt x="12381" y="4598"/>
                </a:lnTo>
                <a:lnTo>
                  <a:pt x="12407" y="4569"/>
                </a:lnTo>
                <a:lnTo>
                  <a:pt x="12401" y="4537"/>
                </a:lnTo>
                <a:lnTo>
                  <a:pt x="12438" y="4434"/>
                </a:lnTo>
                <a:lnTo>
                  <a:pt x="12453" y="4364"/>
                </a:lnTo>
                <a:lnTo>
                  <a:pt x="12500" y="4341"/>
                </a:lnTo>
                <a:lnTo>
                  <a:pt x="12505" y="4393"/>
                </a:lnTo>
                <a:lnTo>
                  <a:pt x="12594" y="4425"/>
                </a:lnTo>
                <a:lnTo>
                  <a:pt x="12615" y="4453"/>
                </a:lnTo>
                <a:lnTo>
                  <a:pt x="12568" y="4495"/>
                </a:lnTo>
                <a:lnTo>
                  <a:pt x="12563" y="4518"/>
                </a:lnTo>
                <a:lnTo>
                  <a:pt x="12624" y="4556"/>
                </a:lnTo>
                <a:lnTo>
                  <a:pt x="12620" y="4620"/>
                </a:lnTo>
                <a:lnTo>
                  <a:pt x="12650" y="4649"/>
                </a:lnTo>
                <a:lnTo>
                  <a:pt x="12718" y="4569"/>
                </a:lnTo>
                <a:lnTo>
                  <a:pt x="12775" y="4547"/>
                </a:lnTo>
                <a:lnTo>
                  <a:pt x="12780" y="4495"/>
                </a:lnTo>
                <a:lnTo>
                  <a:pt x="12723" y="4505"/>
                </a:lnTo>
                <a:lnTo>
                  <a:pt x="12692" y="4476"/>
                </a:lnTo>
                <a:lnTo>
                  <a:pt x="12681" y="4393"/>
                </a:lnTo>
                <a:lnTo>
                  <a:pt x="12723" y="4341"/>
                </a:lnTo>
                <a:lnTo>
                  <a:pt x="12775" y="4332"/>
                </a:lnTo>
                <a:lnTo>
                  <a:pt x="12806" y="4290"/>
                </a:lnTo>
                <a:lnTo>
                  <a:pt x="12848" y="4280"/>
                </a:lnTo>
                <a:lnTo>
                  <a:pt x="12893" y="4261"/>
                </a:lnTo>
                <a:close/>
                <a:moveTo>
                  <a:pt x="18497" y="4425"/>
                </a:moveTo>
                <a:lnTo>
                  <a:pt x="18516" y="4537"/>
                </a:lnTo>
                <a:lnTo>
                  <a:pt x="18563" y="4723"/>
                </a:lnTo>
                <a:lnTo>
                  <a:pt x="18512" y="4723"/>
                </a:lnTo>
                <a:lnTo>
                  <a:pt x="18516" y="4835"/>
                </a:lnTo>
                <a:lnTo>
                  <a:pt x="18563" y="4967"/>
                </a:lnTo>
                <a:lnTo>
                  <a:pt x="18626" y="4957"/>
                </a:lnTo>
                <a:lnTo>
                  <a:pt x="18610" y="4813"/>
                </a:lnTo>
                <a:lnTo>
                  <a:pt x="18730" y="4906"/>
                </a:lnTo>
                <a:lnTo>
                  <a:pt x="18730" y="4774"/>
                </a:lnTo>
                <a:lnTo>
                  <a:pt x="18801" y="4733"/>
                </a:lnTo>
                <a:lnTo>
                  <a:pt x="18735" y="4588"/>
                </a:lnTo>
                <a:lnTo>
                  <a:pt x="18719" y="4640"/>
                </a:lnTo>
                <a:lnTo>
                  <a:pt x="18667" y="4607"/>
                </a:lnTo>
                <a:lnTo>
                  <a:pt x="18610" y="4569"/>
                </a:lnTo>
                <a:lnTo>
                  <a:pt x="18497" y="4425"/>
                </a:lnTo>
                <a:close/>
                <a:moveTo>
                  <a:pt x="11319" y="4774"/>
                </a:moveTo>
                <a:lnTo>
                  <a:pt x="11282" y="4826"/>
                </a:lnTo>
                <a:lnTo>
                  <a:pt x="11272" y="4877"/>
                </a:lnTo>
                <a:lnTo>
                  <a:pt x="11287" y="4957"/>
                </a:lnTo>
                <a:lnTo>
                  <a:pt x="11313" y="4989"/>
                </a:lnTo>
                <a:lnTo>
                  <a:pt x="11329" y="4887"/>
                </a:lnTo>
                <a:lnTo>
                  <a:pt x="11319" y="4774"/>
                </a:lnTo>
                <a:close/>
                <a:moveTo>
                  <a:pt x="18652" y="4989"/>
                </a:moveTo>
                <a:lnTo>
                  <a:pt x="18601" y="5009"/>
                </a:lnTo>
                <a:lnTo>
                  <a:pt x="18605" y="5102"/>
                </a:lnTo>
                <a:lnTo>
                  <a:pt x="18657" y="5256"/>
                </a:lnTo>
                <a:lnTo>
                  <a:pt x="18667" y="5419"/>
                </a:lnTo>
                <a:lnTo>
                  <a:pt x="18652" y="5471"/>
                </a:lnTo>
                <a:lnTo>
                  <a:pt x="18601" y="5605"/>
                </a:lnTo>
                <a:lnTo>
                  <a:pt x="18549" y="5544"/>
                </a:lnTo>
                <a:lnTo>
                  <a:pt x="18549" y="5779"/>
                </a:lnTo>
                <a:lnTo>
                  <a:pt x="18481" y="5759"/>
                </a:lnTo>
                <a:lnTo>
                  <a:pt x="18377" y="5801"/>
                </a:lnTo>
                <a:lnTo>
                  <a:pt x="18356" y="5891"/>
                </a:lnTo>
                <a:lnTo>
                  <a:pt x="18316" y="5955"/>
                </a:lnTo>
                <a:lnTo>
                  <a:pt x="18299" y="6045"/>
                </a:lnTo>
                <a:lnTo>
                  <a:pt x="18257" y="6087"/>
                </a:lnTo>
                <a:lnTo>
                  <a:pt x="18299" y="6180"/>
                </a:lnTo>
                <a:lnTo>
                  <a:pt x="18341" y="6221"/>
                </a:lnTo>
                <a:lnTo>
                  <a:pt x="18351" y="6343"/>
                </a:lnTo>
                <a:lnTo>
                  <a:pt x="18393" y="6395"/>
                </a:lnTo>
                <a:lnTo>
                  <a:pt x="18419" y="6334"/>
                </a:lnTo>
                <a:lnTo>
                  <a:pt x="18408" y="6109"/>
                </a:lnTo>
                <a:lnTo>
                  <a:pt x="18330" y="6006"/>
                </a:lnTo>
                <a:lnTo>
                  <a:pt x="18398" y="6006"/>
                </a:lnTo>
                <a:lnTo>
                  <a:pt x="18450" y="5942"/>
                </a:lnTo>
                <a:lnTo>
                  <a:pt x="18542" y="5913"/>
                </a:lnTo>
                <a:lnTo>
                  <a:pt x="18568" y="6016"/>
                </a:lnTo>
                <a:lnTo>
                  <a:pt x="18620" y="6067"/>
                </a:lnTo>
                <a:lnTo>
                  <a:pt x="18667" y="5904"/>
                </a:lnTo>
                <a:lnTo>
                  <a:pt x="18766" y="5904"/>
                </a:lnTo>
                <a:lnTo>
                  <a:pt x="18822" y="5830"/>
                </a:lnTo>
                <a:lnTo>
                  <a:pt x="18827" y="5737"/>
                </a:lnTo>
                <a:lnTo>
                  <a:pt x="18801" y="5666"/>
                </a:lnTo>
                <a:lnTo>
                  <a:pt x="18797" y="5564"/>
                </a:lnTo>
                <a:lnTo>
                  <a:pt x="18756" y="5419"/>
                </a:lnTo>
                <a:lnTo>
                  <a:pt x="18771" y="5288"/>
                </a:lnTo>
                <a:lnTo>
                  <a:pt x="18740" y="5172"/>
                </a:lnTo>
                <a:lnTo>
                  <a:pt x="18652" y="4989"/>
                </a:lnTo>
                <a:close/>
                <a:moveTo>
                  <a:pt x="11313" y="5009"/>
                </a:moveTo>
                <a:lnTo>
                  <a:pt x="11287" y="5050"/>
                </a:lnTo>
                <a:lnTo>
                  <a:pt x="11256" y="5050"/>
                </a:lnTo>
                <a:lnTo>
                  <a:pt x="11267" y="5121"/>
                </a:lnTo>
                <a:lnTo>
                  <a:pt x="11272" y="5288"/>
                </a:lnTo>
                <a:lnTo>
                  <a:pt x="11298" y="5326"/>
                </a:lnTo>
                <a:lnTo>
                  <a:pt x="11319" y="5275"/>
                </a:lnTo>
                <a:lnTo>
                  <a:pt x="11345" y="5288"/>
                </a:lnTo>
                <a:lnTo>
                  <a:pt x="11350" y="5111"/>
                </a:lnTo>
                <a:lnTo>
                  <a:pt x="11313" y="5009"/>
                </a:lnTo>
                <a:close/>
                <a:moveTo>
                  <a:pt x="11675" y="5419"/>
                </a:moveTo>
                <a:lnTo>
                  <a:pt x="11635" y="5429"/>
                </a:lnTo>
                <a:lnTo>
                  <a:pt x="11578" y="5442"/>
                </a:lnTo>
                <a:lnTo>
                  <a:pt x="11510" y="5429"/>
                </a:lnTo>
                <a:lnTo>
                  <a:pt x="11505" y="5503"/>
                </a:lnTo>
                <a:lnTo>
                  <a:pt x="11583" y="5564"/>
                </a:lnTo>
                <a:lnTo>
                  <a:pt x="11614" y="5583"/>
                </a:lnTo>
                <a:lnTo>
                  <a:pt x="11661" y="5634"/>
                </a:lnTo>
                <a:lnTo>
                  <a:pt x="11671" y="5564"/>
                </a:lnTo>
                <a:lnTo>
                  <a:pt x="11661" y="5522"/>
                </a:lnTo>
                <a:lnTo>
                  <a:pt x="11675" y="5419"/>
                </a:lnTo>
                <a:close/>
                <a:moveTo>
                  <a:pt x="12153" y="5759"/>
                </a:moveTo>
                <a:lnTo>
                  <a:pt x="12142" y="5820"/>
                </a:lnTo>
                <a:lnTo>
                  <a:pt x="12215" y="5840"/>
                </a:lnTo>
                <a:lnTo>
                  <a:pt x="12215" y="5862"/>
                </a:lnTo>
                <a:lnTo>
                  <a:pt x="12297" y="5852"/>
                </a:lnTo>
                <a:lnTo>
                  <a:pt x="12304" y="5811"/>
                </a:lnTo>
                <a:lnTo>
                  <a:pt x="12271" y="5830"/>
                </a:lnTo>
                <a:lnTo>
                  <a:pt x="12271" y="5811"/>
                </a:lnTo>
                <a:lnTo>
                  <a:pt x="12231" y="5801"/>
                </a:lnTo>
                <a:lnTo>
                  <a:pt x="12184" y="5801"/>
                </a:lnTo>
                <a:lnTo>
                  <a:pt x="12153" y="5759"/>
                </a:lnTo>
                <a:close/>
                <a:moveTo>
                  <a:pt x="12775" y="5759"/>
                </a:moveTo>
                <a:lnTo>
                  <a:pt x="12723" y="5801"/>
                </a:lnTo>
                <a:lnTo>
                  <a:pt x="12681" y="5801"/>
                </a:lnTo>
                <a:lnTo>
                  <a:pt x="12676" y="5830"/>
                </a:lnTo>
                <a:lnTo>
                  <a:pt x="12671" y="5830"/>
                </a:lnTo>
                <a:lnTo>
                  <a:pt x="12645" y="5840"/>
                </a:lnTo>
                <a:lnTo>
                  <a:pt x="12660" y="5891"/>
                </a:lnTo>
                <a:lnTo>
                  <a:pt x="12692" y="5913"/>
                </a:lnTo>
                <a:lnTo>
                  <a:pt x="12749" y="5862"/>
                </a:lnTo>
                <a:lnTo>
                  <a:pt x="12744" y="5852"/>
                </a:lnTo>
                <a:lnTo>
                  <a:pt x="12738" y="5820"/>
                </a:lnTo>
                <a:lnTo>
                  <a:pt x="12775" y="5759"/>
                </a:lnTo>
                <a:close/>
                <a:moveTo>
                  <a:pt x="18481" y="5942"/>
                </a:moveTo>
                <a:lnTo>
                  <a:pt x="18471" y="5994"/>
                </a:lnTo>
                <a:lnTo>
                  <a:pt x="18434" y="5984"/>
                </a:lnTo>
                <a:lnTo>
                  <a:pt x="18424" y="6067"/>
                </a:lnTo>
                <a:lnTo>
                  <a:pt x="18434" y="6128"/>
                </a:lnTo>
                <a:lnTo>
                  <a:pt x="18481" y="6170"/>
                </a:lnTo>
                <a:lnTo>
                  <a:pt x="18481" y="6087"/>
                </a:lnTo>
                <a:lnTo>
                  <a:pt x="18502" y="6058"/>
                </a:lnTo>
                <a:lnTo>
                  <a:pt x="18533" y="6096"/>
                </a:lnTo>
                <a:lnTo>
                  <a:pt x="18549" y="6016"/>
                </a:lnTo>
                <a:lnTo>
                  <a:pt x="18533" y="5974"/>
                </a:lnTo>
                <a:lnTo>
                  <a:pt x="18481" y="5942"/>
                </a:lnTo>
                <a:close/>
                <a:moveTo>
                  <a:pt x="6229" y="6940"/>
                </a:moveTo>
                <a:lnTo>
                  <a:pt x="6229" y="6950"/>
                </a:lnTo>
                <a:lnTo>
                  <a:pt x="6250" y="7011"/>
                </a:lnTo>
                <a:lnTo>
                  <a:pt x="6240" y="7084"/>
                </a:lnTo>
                <a:lnTo>
                  <a:pt x="6250" y="7094"/>
                </a:lnTo>
                <a:lnTo>
                  <a:pt x="6271" y="7001"/>
                </a:lnTo>
                <a:lnTo>
                  <a:pt x="6229" y="6940"/>
                </a:lnTo>
                <a:close/>
                <a:moveTo>
                  <a:pt x="6182" y="6959"/>
                </a:moveTo>
                <a:lnTo>
                  <a:pt x="6156" y="6969"/>
                </a:lnTo>
                <a:lnTo>
                  <a:pt x="6156" y="7020"/>
                </a:lnTo>
                <a:lnTo>
                  <a:pt x="6219" y="7001"/>
                </a:lnTo>
                <a:lnTo>
                  <a:pt x="6224" y="6959"/>
                </a:lnTo>
                <a:lnTo>
                  <a:pt x="6182" y="6959"/>
                </a:lnTo>
                <a:close/>
                <a:moveTo>
                  <a:pt x="17972" y="7174"/>
                </a:moveTo>
                <a:lnTo>
                  <a:pt x="17937" y="7277"/>
                </a:lnTo>
                <a:lnTo>
                  <a:pt x="17916" y="7412"/>
                </a:lnTo>
                <a:lnTo>
                  <a:pt x="17932" y="7514"/>
                </a:lnTo>
                <a:lnTo>
                  <a:pt x="17972" y="7627"/>
                </a:lnTo>
                <a:lnTo>
                  <a:pt x="17988" y="7514"/>
                </a:lnTo>
                <a:lnTo>
                  <a:pt x="18005" y="7299"/>
                </a:lnTo>
                <a:lnTo>
                  <a:pt x="18005" y="7216"/>
                </a:lnTo>
                <a:lnTo>
                  <a:pt x="17972" y="7174"/>
                </a:lnTo>
                <a:close/>
                <a:moveTo>
                  <a:pt x="6182" y="7187"/>
                </a:moveTo>
                <a:lnTo>
                  <a:pt x="6167" y="7277"/>
                </a:lnTo>
                <a:lnTo>
                  <a:pt x="6182" y="7309"/>
                </a:lnTo>
                <a:lnTo>
                  <a:pt x="6193" y="7393"/>
                </a:lnTo>
                <a:lnTo>
                  <a:pt x="6208" y="7380"/>
                </a:lnTo>
                <a:lnTo>
                  <a:pt x="6214" y="7309"/>
                </a:lnTo>
                <a:lnTo>
                  <a:pt x="6203" y="7197"/>
                </a:lnTo>
                <a:lnTo>
                  <a:pt x="6182" y="7187"/>
                </a:lnTo>
                <a:close/>
                <a:moveTo>
                  <a:pt x="5923" y="7463"/>
                </a:moveTo>
                <a:lnTo>
                  <a:pt x="5908" y="7473"/>
                </a:lnTo>
                <a:lnTo>
                  <a:pt x="5861" y="7495"/>
                </a:lnTo>
                <a:lnTo>
                  <a:pt x="5830" y="7514"/>
                </a:lnTo>
                <a:lnTo>
                  <a:pt x="5800" y="7547"/>
                </a:lnTo>
                <a:lnTo>
                  <a:pt x="5783" y="7598"/>
                </a:lnTo>
                <a:lnTo>
                  <a:pt x="5753" y="7636"/>
                </a:lnTo>
                <a:lnTo>
                  <a:pt x="5774" y="7649"/>
                </a:lnTo>
                <a:lnTo>
                  <a:pt x="5804" y="7636"/>
                </a:lnTo>
                <a:lnTo>
                  <a:pt x="5814" y="7607"/>
                </a:lnTo>
                <a:lnTo>
                  <a:pt x="5840" y="7598"/>
                </a:lnTo>
                <a:lnTo>
                  <a:pt x="5887" y="7534"/>
                </a:lnTo>
                <a:lnTo>
                  <a:pt x="5944" y="7534"/>
                </a:lnTo>
                <a:lnTo>
                  <a:pt x="5923" y="7575"/>
                </a:lnTo>
                <a:lnTo>
                  <a:pt x="5939" y="7598"/>
                </a:lnTo>
                <a:lnTo>
                  <a:pt x="6017" y="7617"/>
                </a:lnTo>
                <a:lnTo>
                  <a:pt x="6033" y="7649"/>
                </a:lnTo>
                <a:lnTo>
                  <a:pt x="6085" y="7688"/>
                </a:lnTo>
                <a:lnTo>
                  <a:pt x="6120" y="7678"/>
                </a:lnTo>
                <a:lnTo>
                  <a:pt x="6130" y="7761"/>
                </a:lnTo>
                <a:lnTo>
                  <a:pt x="6146" y="7790"/>
                </a:lnTo>
                <a:lnTo>
                  <a:pt x="6188" y="7803"/>
                </a:lnTo>
                <a:lnTo>
                  <a:pt x="6208" y="7842"/>
                </a:lnTo>
                <a:lnTo>
                  <a:pt x="6162" y="7916"/>
                </a:lnTo>
                <a:lnTo>
                  <a:pt x="6250" y="7906"/>
                </a:lnTo>
                <a:lnTo>
                  <a:pt x="6292" y="7916"/>
                </a:lnTo>
                <a:lnTo>
                  <a:pt x="6328" y="7906"/>
                </a:lnTo>
                <a:lnTo>
                  <a:pt x="6370" y="7893"/>
                </a:lnTo>
                <a:lnTo>
                  <a:pt x="6379" y="7855"/>
                </a:lnTo>
                <a:lnTo>
                  <a:pt x="6337" y="7803"/>
                </a:lnTo>
                <a:lnTo>
                  <a:pt x="6297" y="7790"/>
                </a:lnTo>
                <a:lnTo>
                  <a:pt x="6302" y="7761"/>
                </a:lnTo>
                <a:lnTo>
                  <a:pt x="6266" y="7729"/>
                </a:lnTo>
                <a:lnTo>
                  <a:pt x="6245" y="7729"/>
                </a:lnTo>
                <a:lnTo>
                  <a:pt x="6214" y="7668"/>
                </a:lnTo>
                <a:lnTo>
                  <a:pt x="6167" y="7585"/>
                </a:lnTo>
                <a:lnTo>
                  <a:pt x="6151" y="7556"/>
                </a:lnTo>
                <a:lnTo>
                  <a:pt x="6094" y="7566"/>
                </a:lnTo>
                <a:lnTo>
                  <a:pt x="6073" y="7524"/>
                </a:lnTo>
                <a:lnTo>
                  <a:pt x="6022" y="7473"/>
                </a:lnTo>
                <a:lnTo>
                  <a:pt x="5975" y="7473"/>
                </a:lnTo>
                <a:lnTo>
                  <a:pt x="5923" y="7463"/>
                </a:lnTo>
                <a:close/>
                <a:moveTo>
                  <a:pt x="1322" y="7598"/>
                </a:moveTo>
                <a:lnTo>
                  <a:pt x="1310" y="7607"/>
                </a:lnTo>
                <a:lnTo>
                  <a:pt x="1305" y="7617"/>
                </a:lnTo>
                <a:lnTo>
                  <a:pt x="1326" y="7636"/>
                </a:lnTo>
                <a:lnTo>
                  <a:pt x="1331" y="7627"/>
                </a:lnTo>
                <a:lnTo>
                  <a:pt x="1336" y="7598"/>
                </a:lnTo>
                <a:lnTo>
                  <a:pt x="1322" y="7598"/>
                </a:lnTo>
                <a:close/>
                <a:moveTo>
                  <a:pt x="1409" y="7659"/>
                </a:moveTo>
                <a:lnTo>
                  <a:pt x="1388" y="7678"/>
                </a:lnTo>
                <a:lnTo>
                  <a:pt x="1388" y="7688"/>
                </a:lnTo>
                <a:lnTo>
                  <a:pt x="1394" y="7720"/>
                </a:lnTo>
                <a:lnTo>
                  <a:pt x="1414" y="7720"/>
                </a:lnTo>
                <a:lnTo>
                  <a:pt x="1420" y="7720"/>
                </a:lnTo>
                <a:lnTo>
                  <a:pt x="1409" y="7668"/>
                </a:lnTo>
                <a:lnTo>
                  <a:pt x="1409" y="7659"/>
                </a:lnTo>
                <a:close/>
                <a:moveTo>
                  <a:pt x="1446" y="7729"/>
                </a:moveTo>
                <a:lnTo>
                  <a:pt x="1440" y="7752"/>
                </a:lnTo>
                <a:lnTo>
                  <a:pt x="1472" y="7752"/>
                </a:lnTo>
                <a:lnTo>
                  <a:pt x="1472" y="7739"/>
                </a:lnTo>
                <a:lnTo>
                  <a:pt x="1446" y="7729"/>
                </a:lnTo>
                <a:close/>
                <a:moveTo>
                  <a:pt x="1477" y="7761"/>
                </a:moveTo>
                <a:lnTo>
                  <a:pt x="1472" y="7771"/>
                </a:lnTo>
                <a:lnTo>
                  <a:pt x="1472" y="7781"/>
                </a:lnTo>
                <a:lnTo>
                  <a:pt x="1477" y="7790"/>
                </a:lnTo>
                <a:lnTo>
                  <a:pt x="1482" y="7822"/>
                </a:lnTo>
                <a:lnTo>
                  <a:pt x="1503" y="7813"/>
                </a:lnTo>
                <a:lnTo>
                  <a:pt x="1513" y="7790"/>
                </a:lnTo>
                <a:lnTo>
                  <a:pt x="1498" y="7771"/>
                </a:lnTo>
                <a:lnTo>
                  <a:pt x="1477" y="7761"/>
                </a:lnTo>
                <a:close/>
                <a:moveTo>
                  <a:pt x="1513" y="7864"/>
                </a:moveTo>
                <a:lnTo>
                  <a:pt x="1508" y="7874"/>
                </a:lnTo>
                <a:lnTo>
                  <a:pt x="1508" y="7893"/>
                </a:lnTo>
                <a:lnTo>
                  <a:pt x="1492" y="7925"/>
                </a:lnTo>
                <a:lnTo>
                  <a:pt x="1487" y="7935"/>
                </a:lnTo>
                <a:lnTo>
                  <a:pt x="1492" y="7986"/>
                </a:lnTo>
                <a:lnTo>
                  <a:pt x="1487" y="8028"/>
                </a:lnTo>
                <a:lnTo>
                  <a:pt x="1498" y="8047"/>
                </a:lnTo>
                <a:lnTo>
                  <a:pt x="1513" y="8018"/>
                </a:lnTo>
                <a:lnTo>
                  <a:pt x="1534" y="7996"/>
                </a:lnTo>
                <a:lnTo>
                  <a:pt x="1560" y="7967"/>
                </a:lnTo>
                <a:lnTo>
                  <a:pt x="1555" y="7916"/>
                </a:lnTo>
                <a:lnTo>
                  <a:pt x="1543" y="7893"/>
                </a:lnTo>
                <a:lnTo>
                  <a:pt x="1534" y="7883"/>
                </a:lnTo>
                <a:lnTo>
                  <a:pt x="1518" y="7864"/>
                </a:lnTo>
                <a:lnTo>
                  <a:pt x="1513" y="7864"/>
                </a:lnTo>
                <a:close/>
                <a:moveTo>
                  <a:pt x="17371" y="7883"/>
                </a:moveTo>
                <a:lnTo>
                  <a:pt x="17310" y="7925"/>
                </a:lnTo>
                <a:lnTo>
                  <a:pt x="17284" y="7986"/>
                </a:lnTo>
                <a:lnTo>
                  <a:pt x="17294" y="8098"/>
                </a:lnTo>
                <a:lnTo>
                  <a:pt x="17345" y="8140"/>
                </a:lnTo>
                <a:lnTo>
                  <a:pt x="17392" y="8079"/>
                </a:lnTo>
                <a:lnTo>
                  <a:pt x="17402" y="7996"/>
                </a:lnTo>
                <a:lnTo>
                  <a:pt x="17423" y="7935"/>
                </a:lnTo>
                <a:lnTo>
                  <a:pt x="17402" y="7883"/>
                </a:lnTo>
                <a:lnTo>
                  <a:pt x="17371" y="7883"/>
                </a:lnTo>
                <a:close/>
                <a:moveTo>
                  <a:pt x="6436" y="7906"/>
                </a:moveTo>
                <a:lnTo>
                  <a:pt x="6422" y="7944"/>
                </a:lnTo>
                <a:lnTo>
                  <a:pt x="6457" y="7967"/>
                </a:lnTo>
                <a:lnTo>
                  <a:pt x="6452" y="8018"/>
                </a:lnTo>
                <a:lnTo>
                  <a:pt x="6478" y="8079"/>
                </a:lnTo>
                <a:lnTo>
                  <a:pt x="6452" y="8111"/>
                </a:lnTo>
                <a:lnTo>
                  <a:pt x="6410" y="8098"/>
                </a:lnTo>
                <a:lnTo>
                  <a:pt x="6354" y="8079"/>
                </a:lnTo>
                <a:lnTo>
                  <a:pt x="6349" y="8121"/>
                </a:lnTo>
                <a:lnTo>
                  <a:pt x="6379" y="8163"/>
                </a:lnTo>
                <a:lnTo>
                  <a:pt x="6405" y="8140"/>
                </a:lnTo>
                <a:lnTo>
                  <a:pt x="6441" y="8150"/>
                </a:lnTo>
                <a:lnTo>
                  <a:pt x="6473" y="8140"/>
                </a:lnTo>
                <a:lnTo>
                  <a:pt x="6509" y="8163"/>
                </a:lnTo>
                <a:lnTo>
                  <a:pt x="6509" y="8201"/>
                </a:lnTo>
                <a:lnTo>
                  <a:pt x="6525" y="8224"/>
                </a:lnTo>
                <a:lnTo>
                  <a:pt x="6556" y="8130"/>
                </a:lnTo>
                <a:lnTo>
                  <a:pt x="6577" y="8111"/>
                </a:lnTo>
                <a:lnTo>
                  <a:pt x="6582" y="8140"/>
                </a:lnTo>
                <a:lnTo>
                  <a:pt x="6608" y="8130"/>
                </a:lnTo>
                <a:lnTo>
                  <a:pt x="6618" y="8111"/>
                </a:lnTo>
                <a:lnTo>
                  <a:pt x="6639" y="8121"/>
                </a:lnTo>
                <a:lnTo>
                  <a:pt x="6664" y="8111"/>
                </a:lnTo>
                <a:lnTo>
                  <a:pt x="6690" y="8140"/>
                </a:lnTo>
                <a:lnTo>
                  <a:pt x="6716" y="8089"/>
                </a:lnTo>
                <a:lnTo>
                  <a:pt x="6690" y="8037"/>
                </a:lnTo>
                <a:lnTo>
                  <a:pt x="6664" y="8028"/>
                </a:lnTo>
                <a:lnTo>
                  <a:pt x="6669" y="7986"/>
                </a:lnTo>
                <a:lnTo>
                  <a:pt x="6634" y="7996"/>
                </a:lnTo>
                <a:lnTo>
                  <a:pt x="6629" y="7944"/>
                </a:lnTo>
                <a:lnTo>
                  <a:pt x="6613" y="7944"/>
                </a:lnTo>
                <a:lnTo>
                  <a:pt x="6577" y="7916"/>
                </a:lnTo>
                <a:lnTo>
                  <a:pt x="6530" y="7916"/>
                </a:lnTo>
                <a:lnTo>
                  <a:pt x="6525" y="7935"/>
                </a:lnTo>
                <a:lnTo>
                  <a:pt x="6473" y="7916"/>
                </a:lnTo>
                <a:lnTo>
                  <a:pt x="6436" y="7906"/>
                </a:lnTo>
                <a:close/>
                <a:moveTo>
                  <a:pt x="6151" y="8098"/>
                </a:moveTo>
                <a:lnTo>
                  <a:pt x="6125" y="8111"/>
                </a:lnTo>
                <a:lnTo>
                  <a:pt x="6115" y="8140"/>
                </a:lnTo>
                <a:lnTo>
                  <a:pt x="6146" y="8191"/>
                </a:lnTo>
                <a:lnTo>
                  <a:pt x="6177" y="8214"/>
                </a:lnTo>
                <a:lnTo>
                  <a:pt x="6198" y="8182"/>
                </a:lnTo>
                <a:lnTo>
                  <a:pt x="6240" y="8182"/>
                </a:lnTo>
                <a:lnTo>
                  <a:pt x="6234" y="8150"/>
                </a:lnTo>
                <a:lnTo>
                  <a:pt x="6203" y="8111"/>
                </a:lnTo>
                <a:lnTo>
                  <a:pt x="6162" y="8098"/>
                </a:lnTo>
                <a:lnTo>
                  <a:pt x="6151" y="8098"/>
                </a:lnTo>
                <a:close/>
                <a:moveTo>
                  <a:pt x="6789" y="8098"/>
                </a:moveTo>
                <a:lnTo>
                  <a:pt x="6778" y="8121"/>
                </a:lnTo>
                <a:lnTo>
                  <a:pt x="6778" y="8172"/>
                </a:lnTo>
                <a:lnTo>
                  <a:pt x="6815" y="8172"/>
                </a:lnTo>
                <a:lnTo>
                  <a:pt x="6862" y="8172"/>
                </a:lnTo>
                <a:lnTo>
                  <a:pt x="6877" y="8140"/>
                </a:lnTo>
                <a:lnTo>
                  <a:pt x="6867" y="8111"/>
                </a:lnTo>
                <a:lnTo>
                  <a:pt x="6836" y="8098"/>
                </a:lnTo>
                <a:lnTo>
                  <a:pt x="6789" y="8098"/>
                </a:lnTo>
                <a:close/>
                <a:moveTo>
                  <a:pt x="18014" y="8098"/>
                </a:moveTo>
                <a:lnTo>
                  <a:pt x="18009" y="8224"/>
                </a:lnTo>
                <a:lnTo>
                  <a:pt x="18019" y="8439"/>
                </a:lnTo>
                <a:lnTo>
                  <a:pt x="17993" y="8387"/>
                </a:lnTo>
                <a:lnTo>
                  <a:pt x="18005" y="8522"/>
                </a:lnTo>
                <a:lnTo>
                  <a:pt x="18014" y="8583"/>
                </a:lnTo>
                <a:lnTo>
                  <a:pt x="18050" y="8653"/>
                </a:lnTo>
                <a:lnTo>
                  <a:pt x="18056" y="8612"/>
                </a:lnTo>
                <a:lnTo>
                  <a:pt x="18076" y="8644"/>
                </a:lnTo>
                <a:lnTo>
                  <a:pt x="18061" y="8676"/>
                </a:lnTo>
                <a:lnTo>
                  <a:pt x="18061" y="8737"/>
                </a:lnTo>
                <a:lnTo>
                  <a:pt x="18092" y="8766"/>
                </a:lnTo>
                <a:lnTo>
                  <a:pt x="18144" y="8747"/>
                </a:lnTo>
                <a:lnTo>
                  <a:pt x="18191" y="8830"/>
                </a:lnTo>
                <a:lnTo>
                  <a:pt x="18201" y="8779"/>
                </a:lnTo>
                <a:lnTo>
                  <a:pt x="18226" y="8849"/>
                </a:lnTo>
                <a:lnTo>
                  <a:pt x="18278" y="8910"/>
                </a:lnTo>
                <a:lnTo>
                  <a:pt x="18283" y="8849"/>
                </a:lnTo>
                <a:lnTo>
                  <a:pt x="18257" y="8817"/>
                </a:lnTo>
                <a:lnTo>
                  <a:pt x="18264" y="8747"/>
                </a:lnTo>
                <a:lnTo>
                  <a:pt x="18180" y="8663"/>
                </a:lnTo>
                <a:lnTo>
                  <a:pt x="18154" y="8686"/>
                </a:lnTo>
                <a:lnTo>
                  <a:pt x="18123" y="8663"/>
                </a:lnTo>
                <a:lnTo>
                  <a:pt x="18102" y="8560"/>
                </a:lnTo>
                <a:lnTo>
                  <a:pt x="18102" y="8448"/>
                </a:lnTo>
                <a:lnTo>
                  <a:pt x="18134" y="8406"/>
                </a:lnTo>
                <a:lnTo>
                  <a:pt x="18139" y="8294"/>
                </a:lnTo>
                <a:lnTo>
                  <a:pt x="18113" y="8191"/>
                </a:lnTo>
                <a:lnTo>
                  <a:pt x="18118" y="8140"/>
                </a:lnTo>
                <a:lnTo>
                  <a:pt x="18108" y="8098"/>
                </a:lnTo>
                <a:lnTo>
                  <a:pt x="18092" y="8140"/>
                </a:lnTo>
                <a:lnTo>
                  <a:pt x="18050" y="8098"/>
                </a:lnTo>
                <a:lnTo>
                  <a:pt x="18014" y="8098"/>
                </a:lnTo>
                <a:close/>
                <a:moveTo>
                  <a:pt x="18045" y="8788"/>
                </a:moveTo>
                <a:lnTo>
                  <a:pt x="18082" y="8891"/>
                </a:lnTo>
                <a:lnTo>
                  <a:pt x="18113" y="8961"/>
                </a:lnTo>
                <a:lnTo>
                  <a:pt x="18123" y="8840"/>
                </a:lnTo>
                <a:lnTo>
                  <a:pt x="18097" y="8788"/>
                </a:lnTo>
                <a:lnTo>
                  <a:pt x="18045" y="8788"/>
                </a:lnTo>
                <a:close/>
                <a:moveTo>
                  <a:pt x="18290" y="8910"/>
                </a:moveTo>
                <a:lnTo>
                  <a:pt x="18335" y="9013"/>
                </a:lnTo>
                <a:lnTo>
                  <a:pt x="18335" y="9064"/>
                </a:lnTo>
                <a:lnTo>
                  <a:pt x="18299" y="9055"/>
                </a:lnTo>
                <a:lnTo>
                  <a:pt x="18316" y="9138"/>
                </a:lnTo>
                <a:lnTo>
                  <a:pt x="18335" y="9148"/>
                </a:lnTo>
                <a:lnTo>
                  <a:pt x="18341" y="9241"/>
                </a:lnTo>
                <a:lnTo>
                  <a:pt x="18367" y="9209"/>
                </a:lnTo>
                <a:lnTo>
                  <a:pt x="18351" y="9125"/>
                </a:lnTo>
                <a:lnTo>
                  <a:pt x="18346" y="9074"/>
                </a:lnTo>
                <a:lnTo>
                  <a:pt x="18393" y="9116"/>
                </a:lnTo>
                <a:lnTo>
                  <a:pt x="18367" y="8961"/>
                </a:lnTo>
                <a:lnTo>
                  <a:pt x="18346" y="8910"/>
                </a:lnTo>
                <a:lnTo>
                  <a:pt x="18290" y="8910"/>
                </a:lnTo>
                <a:close/>
                <a:moveTo>
                  <a:pt x="18154" y="9003"/>
                </a:moveTo>
                <a:lnTo>
                  <a:pt x="18165" y="9064"/>
                </a:lnTo>
                <a:lnTo>
                  <a:pt x="18165" y="9138"/>
                </a:lnTo>
                <a:lnTo>
                  <a:pt x="18170" y="9199"/>
                </a:lnTo>
                <a:lnTo>
                  <a:pt x="18205" y="9157"/>
                </a:lnTo>
                <a:lnTo>
                  <a:pt x="18231" y="9096"/>
                </a:lnTo>
                <a:lnTo>
                  <a:pt x="18226" y="9045"/>
                </a:lnTo>
                <a:lnTo>
                  <a:pt x="18191" y="9045"/>
                </a:lnTo>
                <a:lnTo>
                  <a:pt x="18154" y="9003"/>
                </a:lnTo>
                <a:close/>
                <a:moveTo>
                  <a:pt x="18014" y="9074"/>
                </a:moveTo>
                <a:lnTo>
                  <a:pt x="17988" y="9209"/>
                </a:lnTo>
                <a:lnTo>
                  <a:pt x="17958" y="9302"/>
                </a:lnTo>
                <a:lnTo>
                  <a:pt x="17916" y="9382"/>
                </a:lnTo>
                <a:lnTo>
                  <a:pt x="17890" y="9475"/>
                </a:lnTo>
                <a:lnTo>
                  <a:pt x="17962" y="9353"/>
                </a:lnTo>
                <a:lnTo>
                  <a:pt x="17993" y="9260"/>
                </a:lnTo>
                <a:lnTo>
                  <a:pt x="18031" y="9176"/>
                </a:lnTo>
                <a:lnTo>
                  <a:pt x="18014" y="9074"/>
                </a:lnTo>
                <a:close/>
                <a:moveTo>
                  <a:pt x="18290" y="9087"/>
                </a:moveTo>
                <a:lnTo>
                  <a:pt x="18252" y="9218"/>
                </a:lnTo>
                <a:lnTo>
                  <a:pt x="18257" y="9125"/>
                </a:lnTo>
                <a:lnTo>
                  <a:pt x="18222" y="9138"/>
                </a:lnTo>
                <a:lnTo>
                  <a:pt x="18222" y="9218"/>
                </a:lnTo>
                <a:lnTo>
                  <a:pt x="18205" y="9260"/>
                </a:lnTo>
                <a:lnTo>
                  <a:pt x="18196" y="9302"/>
                </a:lnTo>
                <a:lnTo>
                  <a:pt x="18238" y="9395"/>
                </a:lnTo>
                <a:lnTo>
                  <a:pt x="18257" y="9353"/>
                </a:lnTo>
                <a:lnTo>
                  <a:pt x="18269" y="9260"/>
                </a:lnTo>
                <a:lnTo>
                  <a:pt x="18290" y="9218"/>
                </a:lnTo>
                <a:lnTo>
                  <a:pt x="18290" y="9087"/>
                </a:lnTo>
                <a:close/>
                <a:moveTo>
                  <a:pt x="7110" y="9138"/>
                </a:moveTo>
                <a:lnTo>
                  <a:pt x="7074" y="9157"/>
                </a:lnTo>
                <a:lnTo>
                  <a:pt x="7074" y="9209"/>
                </a:lnTo>
                <a:lnTo>
                  <a:pt x="7058" y="9250"/>
                </a:lnTo>
                <a:lnTo>
                  <a:pt x="7069" y="9260"/>
                </a:lnTo>
                <a:lnTo>
                  <a:pt x="7121" y="9241"/>
                </a:lnTo>
                <a:lnTo>
                  <a:pt x="7126" y="9138"/>
                </a:lnTo>
                <a:lnTo>
                  <a:pt x="7110" y="9138"/>
                </a:lnTo>
                <a:close/>
                <a:moveTo>
                  <a:pt x="15647" y="9279"/>
                </a:moveTo>
                <a:lnTo>
                  <a:pt x="15621" y="9507"/>
                </a:lnTo>
                <a:lnTo>
                  <a:pt x="15635" y="9703"/>
                </a:lnTo>
                <a:lnTo>
                  <a:pt x="15666" y="9805"/>
                </a:lnTo>
                <a:lnTo>
                  <a:pt x="15718" y="9773"/>
                </a:lnTo>
                <a:lnTo>
                  <a:pt x="15744" y="9732"/>
                </a:lnTo>
                <a:lnTo>
                  <a:pt x="15750" y="9600"/>
                </a:lnTo>
                <a:lnTo>
                  <a:pt x="15718" y="9456"/>
                </a:lnTo>
                <a:lnTo>
                  <a:pt x="15687" y="9353"/>
                </a:lnTo>
                <a:lnTo>
                  <a:pt x="15647" y="9279"/>
                </a:lnTo>
                <a:close/>
                <a:moveTo>
                  <a:pt x="18382" y="9292"/>
                </a:moveTo>
                <a:lnTo>
                  <a:pt x="18387" y="9395"/>
                </a:lnTo>
                <a:lnTo>
                  <a:pt x="18346" y="9404"/>
                </a:lnTo>
                <a:lnTo>
                  <a:pt x="18335" y="9456"/>
                </a:lnTo>
                <a:lnTo>
                  <a:pt x="18294" y="9497"/>
                </a:lnTo>
                <a:lnTo>
                  <a:pt x="18269" y="9433"/>
                </a:lnTo>
                <a:lnTo>
                  <a:pt x="18238" y="9484"/>
                </a:lnTo>
                <a:lnTo>
                  <a:pt x="18201" y="9526"/>
                </a:lnTo>
                <a:lnTo>
                  <a:pt x="18180" y="9639"/>
                </a:lnTo>
                <a:lnTo>
                  <a:pt x="18196" y="9680"/>
                </a:lnTo>
                <a:lnTo>
                  <a:pt x="18238" y="9600"/>
                </a:lnTo>
                <a:lnTo>
                  <a:pt x="18264" y="9610"/>
                </a:lnTo>
                <a:lnTo>
                  <a:pt x="18283" y="9558"/>
                </a:lnTo>
                <a:lnTo>
                  <a:pt x="18320" y="9619"/>
                </a:lnTo>
                <a:lnTo>
                  <a:pt x="18304" y="9680"/>
                </a:lnTo>
                <a:lnTo>
                  <a:pt x="18325" y="9783"/>
                </a:lnTo>
                <a:lnTo>
                  <a:pt x="18398" y="9857"/>
                </a:lnTo>
                <a:lnTo>
                  <a:pt x="18413" y="9793"/>
                </a:lnTo>
                <a:lnTo>
                  <a:pt x="18393" y="9690"/>
                </a:lnTo>
                <a:lnTo>
                  <a:pt x="18419" y="9629"/>
                </a:lnTo>
                <a:lnTo>
                  <a:pt x="18445" y="9764"/>
                </a:lnTo>
                <a:lnTo>
                  <a:pt x="18460" y="9639"/>
                </a:lnTo>
                <a:lnTo>
                  <a:pt x="18455" y="9568"/>
                </a:lnTo>
                <a:lnTo>
                  <a:pt x="18445" y="9475"/>
                </a:lnTo>
                <a:lnTo>
                  <a:pt x="18439" y="9424"/>
                </a:lnTo>
                <a:lnTo>
                  <a:pt x="18434" y="9353"/>
                </a:lnTo>
                <a:lnTo>
                  <a:pt x="18382" y="9292"/>
                </a:lnTo>
                <a:close/>
                <a:moveTo>
                  <a:pt x="17869" y="9680"/>
                </a:moveTo>
                <a:lnTo>
                  <a:pt x="17843" y="9783"/>
                </a:lnTo>
                <a:lnTo>
                  <a:pt x="17797" y="9876"/>
                </a:lnTo>
                <a:lnTo>
                  <a:pt x="17750" y="9947"/>
                </a:lnTo>
                <a:lnTo>
                  <a:pt x="17724" y="9998"/>
                </a:lnTo>
                <a:lnTo>
                  <a:pt x="17698" y="10091"/>
                </a:lnTo>
                <a:lnTo>
                  <a:pt x="17656" y="10194"/>
                </a:lnTo>
                <a:lnTo>
                  <a:pt x="17584" y="10226"/>
                </a:lnTo>
                <a:lnTo>
                  <a:pt x="17558" y="10255"/>
                </a:lnTo>
                <a:lnTo>
                  <a:pt x="17548" y="10370"/>
                </a:lnTo>
                <a:lnTo>
                  <a:pt x="17501" y="10389"/>
                </a:lnTo>
                <a:lnTo>
                  <a:pt x="17454" y="10348"/>
                </a:lnTo>
                <a:lnTo>
                  <a:pt x="17418" y="10441"/>
                </a:lnTo>
                <a:lnTo>
                  <a:pt x="17413" y="10563"/>
                </a:lnTo>
                <a:lnTo>
                  <a:pt x="17423" y="10678"/>
                </a:lnTo>
                <a:lnTo>
                  <a:pt x="17449" y="10800"/>
                </a:lnTo>
                <a:lnTo>
                  <a:pt x="17480" y="10842"/>
                </a:lnTo>
                <a:lnTo>
                  <a:pt x="17486" y="11015"/>
                </a:lnTo>
                <a:lnTo>
                  <a:pt x="17538" y="11037"/>
                </a:lnTo>
                <a:lnTo>
                  <a:pt x="17579" y="11025"/>
                </a:lnTo>
                <a:lnTo>
                  <a:pt x="17600" y="11098"/>
                </a:lnTo>
                <a:lnTo>
                  <a:pt x="17673" y="11047"/>
                </a:lnTo>
                <a:lnTo>
                  <a:pt x="17703" y="11089"/>
                </a:lnTo>
                <a:lnTo>
                  <a:pt x="17745" y="11098"/>
                </a:lnTo>
                <a:lnTo>
                  <a:pt x="17765" y="11179"/>
                </a:lnTo>
                <a:lnTo>
                  <a:pt x="17838" y="11118"/>
                </a:lnTo>
                <a:lnTo>
                  <a:pt x="17843" y="11169"/>
                </a:lnTo>
                <a:lnTo>
                  <a:pt x="17875" y="10954"/>
                </a:lnTo>
                <a:lnTo>
                  <a:pt x="17875" y="10819"/>
                </a:lnTo>
                <a:lnTo>
                  <a:pt x="17937" y="10729"/>
                </a:lnTo>
                <a:lnTo>
                  <a:pt x="17932" y="10604"/>
                </a:lnTo>
                <a:lnTo>
                  <a:pt x="17953" y="10511"/>
                </a:lnTo>
                <a:lnTo>
                  <a:pt x="18024" y="10492"/>
                </a:lnTo>
                <a:lnTo>
                  <a:pt x="17953" y="10370"/>
                </a:lnTo>
                <a:lnTo>
                  <a:pt x="17962" y="10306"/>
                </a:lnTo>
                <a:lnTo>
                  <a:pt x="17916" y="10174"/>
                </a:lnTo>
                <a:lnTo>
                  <a:pt x="17946" y="10062"/>
                </a:lnTo>
                <a:lnTo>
                  <a:pt x="17993" y="10011"/>
                </a:lnTo>
                <a:lnTo>
                  <a:pt x="17979" y="9947"/>
                </a:lnTo>
                <a:lnTo>
                  <a:pt x="18019" y="9937"/>
                </a:lnTo>
                <a:lnTo>
                  <a:pt x="18024" y="9886"/>
                </a:lnTo>
                <a:lnTo>
                  <a:pt x="17972" y="9844"/>
                </a:lnTo>
                <a:lnTo>
                  <a:pt x="17932" y="9805"/>
                </a:lnTo>
                <a:lnTo>
                  <a:pt x="17927" y="9741"/>
                </a:lnTo>
                <a:lnTo>
                  <a:pt x="17894" y="9680"/>
                </a:lnTo>
                <a:lnTo>
                  <a:pt x="17869" y="9680"/>
                </a:lnTo>
                <a:close/>
                <a:moveTo>
                  <a:pt x="16573" y="9876"/>
                </a:moveTo>
                <a:lnTo>
                  <a:pt x="16584" y="9937"/>
                </a:lnTo>
                <a:lnTo>
                  <a:pt x="16646" y="10091"/>
                </a:lnTo>
                <a:lnTo>
                  <a:pt x="16698" y="10174"/>
                </a:lnTo>
                <a:lnTo>
                  <a:pt x="16728" y="10287"/>
                </a:lnTo>
                <a:lnTo>
                  <a:pt x="16787" y="10370"/>
                </a:lnTo>
                <a:lnTo>
                  <a:pt x="16806" y="10482"/>
                </a:lnTo>
                <a:lnTo>
                  <a:pt x="16827" y="10595"/>
                </a:lnTo>
                <a:lnTo>
                  <a:pt x="16879" y="10707"/>
                </a:lnTo>
                <a:lnTo>
                  <a:pt x="16926" y="10903"/>
                </a:lnTo>
                <a:lnTo>
                  <a:pt x="16952" y="11005"/>
                </a:lnTo>
                <a:lnTo>
                  <a:pt x="16999" y="11108"/>
                </a:lnTo>
                <a:lnTo>
                  <a:pt x="17020" y="11191"/>
                </a:lnTo>
                <a:lnTo>
                  <a:pt x="17098" y="11304"/>
                </a:lnTo>
                <a:lnTo>
                  <a:pt x="17143" y="11416"/>
                </a:lnTo>
                <a:lnTo>
                  <a:pt x="17211" y="11416"/>
                </a:lnTo>
                <a:lnTo>
                  <a:pt x="17221" y="11201"/>
                </a:lnTo>
                <a:lnTo>
                  <a:pt x="17237" y="11037"/>
                </a:lnTo>
                <a:lnTo>
                  <a:pt x="17211" y="10954"/>
                </a:lnTo>
                <a:lnTo>
                  <a:pt x="17164" y="10935"/>
                </a:lnTo>
                <a:lnTo>
                  <a:pt x="17143" y="10861"/>
                </a:lnTo>
                <a:lnTo>
                  <a:pt x="17133" y="10768"/>
                </a:lnTo>
                <a:lnTo>
                  <a:pt x="17112" y="10758"/>
                </a:lnTo>
                <a:lnTo>
                  <a:pt x="17081" y="10717"/>
                </a:lnTo>
                <a:lnTo>
                  <a:pt x="17102" y="10604"/>
                </a:lnTo>
                <a:lnTo>
                  <a:pt x="17056" y="10543"/>
                </a:lnTo>
                <a:lnTo>
                  <a:pt x="17020" y="10431"/>
                </a:lnTo>
                <a:lnTo>
                  <a:pt x="16968" y="10338"/>
                </a:lnTo>
                <a:lnTo>
                  <a:pt x="16910" y="10338"/>
                </a:lnTo>
                <a:lnTo>
                  <a:pt x="16848" y="10184"/>
                </a:lnTo>
                <a:lnTo>
                  <a:pt x="16813" y="10133"/>
                </a:lnTo>
                <a:lnTo>
                  <a:pt x="16766" y="10040"/>
                </a:lnTo>
                <a:lnTo>
                  <a:pt x="16709" y="9908"/>
                </a:lnTo>
                <a:lnTo>
                  <a:pt x="16615" y="9876"/>
                </a:lnTo>
                <a:lnTo>
                  <a:pt x="16573" y="9876"/>
                </a:lnTo>
                <a:close/>
                <a:moveTo>
                  <a:pt x="18563" y="10328"/>
                </a:moveTo>
                <a:lnTo>
                  <a:pt x="18542" y="10370"/>
                </a:lnTo>
                <a:lnTo>
                  <a:pt x="18533" y="10482"/>
                </a:lnTo>
                <a:lnTo>
                  <a:pt x="18554" y="10656"/>
                </a:lnTo>
                <a:lnTo>
                  <a:pt x="18575" y="10739"/>
                </a:lnTo>
                <a:lnTo>
                  <a:pt x="18594" y="10729"/>
                </a:lnTo>
                <a:lnTo>
                  <a:pt x="18568" y="10656"/>
                </a:lnTo>
                <a:lnTo>
                  <a:pt x="18580" y="10575"/>
                </a:lnTo>
                <a:lnTo>
                  <a:pt x="18610" y="10585"/>
                </a:lnTo>
                <a:lnTo>
                  <a:pt x="18610" y="10460"/>
                </a:lnTo>
                <a:lnTo>
                  <a:pt x="18605" y="10409"/>
                </a:lnTo>
                <a:lnTo>
                  <a:pt x="18568" y="10399"/>
                </a:lnTo>
                <a:lnTo>
                  <a:pt x="18563" y="10328"/>
                </a:lnTo>
                <a:close/>
                <a:moveTo>
                  <a:pt x="18393" y="10399"/>
                </a:moveTo>
                <a:lnTo>
                  <a:pt x="18330" y="10492"/>
                </a:lnTo>
                <a:lnTo>
                  <a:pt x="18264" y="10502"/>
                </a:lnTo>
                <a:lnTo>
                  <a:pt x="18186" y="10482"/>
                </a:lnTo>
                <a:lnTo>
                  <a:pt x="18139" y="10441"/>
                </a:lnTo>
                <a:lnTo>
                  <a:pt x="18087" y="10543"/>
                </a:lnTo>
                <a:lnTo>
                  <a:pt x="18076" y="10595"/>
                </a:lnTo>
                <a:lnTo>
                  <a:pt x="18045" y="10800"/>
                </a:lnTo>
                <a:lnTo>
                  <a:pt x="18035" y="10912"/>
                </a:lnTo>
                <a:lnTo>
                  <a:pt x="18009" y="11005"/>
                </a:lnTo>
                <a:lnTo>
                  <a:pt x="18024" y="11098"/>
                </a:lnTo>
                <a:lnTo>
                  <a:pt x="18050" y="11098"/>
                </a:lnTo>
                <a:lnTo>
                  <a:pt x="18056" y="11230"/>
                </a:lnTo>
                <a:lnTo>
                  <a:pt x="18035" y="11355"/>
                </a:lnTo>
                <a:lnTo>
                  <a:pt x="18061" y="11397"/>
                </a:lnTo>
                <a:lnTo>
                  <a:pt x="18097" y="11374"/>
                </a:lnTo>
                <a:lnTo>
                  <a:pt x="18102" y="11179"/>
                </a:lnTo>
                <a:lnTo>
                  <a:pt x="18097" y="11015"/>
                </a:lnTo>
                <a:lnTo>
                  <a:pt x="18139" y="10973"/>
                </a:lnTo>
                <a:lnTo>
                  <a:pt x="18134" y="11108"/>
                </a:lnTo>
                <a:lnTo>
                  <a:pt x="18175" y="11191"/>
                </a:lnTo>
                <a:lnTo>
                  <a:pt x="18165" y="11243"/>
                </a:lnTo>
                <a:lnTo>
                  <a:pt x="18180" y="11281"/>
                </a:lnTo>
                <a:lnTo>
                  <a:pt x="18243" y="11230"/>
                </a:lnTo>
                <a:lnTo>
                  <a:pt x="18212" y="11333"/>
                </a:lnTo>
                <a:lnTo>
                  <a:pt x="18231" y="11384"/>
                </a:lnTo>
                <a:lnTo>
                  <a:pt x="18264" y="11345"/>
                </a:lnTo>
                <a:lnTo>
                  <a:pt x="18269" y="11252"/>
                </a:lnTo>
                <a:lnTo>
                  <a:pt x="18217" y="11098"/>
                </a:lnTo>
                <a:lnTo>
                  <a:pt x="18231" y="11057"/>
                </a:lnTo>
                <a:lnTo>
                  <a:pt x="18175" y="10883"/>
                </a:lnTo>
                <a:lnTo>
                  <a:pt x="18226" y="10819"/>
                </a:lnTo>
                <a:lnTo>
                  <a:pt x="18257" y="10749"/>
                </a:lnTo>
                <a:lnTo>
                  <a:pt x="18283" y="10768"/>
                </a:lnTo>
                <a:lnTo>
                  <a:pt x="18290" y="10707"/>
                </a:lnTo>
                <a:lnTo>
                  <a:pt x="18175" y="10749"/>
                </a:lnTo>
                <a:lnTo>
                  <a:pt x="18139" y="10810"/>
                </a:lnTo>
                <a:lnTo>
                  <a:pt x="18087" y="10688"/>
                </a:lnTo>
                <a:lnTo>
                  <a:pt x="18097" y="10585"/>
                </a:lnTo>
                <a:lnTo>
                  <a:pt x="18149" y="10563"/>
                </a:lnTo>
                <a:lnTo>
                  <a:pt x="18248" y="10563"/>
                </a:lnTo>
                <a:lnTo>
                  <a:pt x="18309" y="10585"/>
                </a:lnTo>
                <a:lnTo>
                  <a:pt x="18356" y="10563"/>
                </a:lnTo>
                <a:lnTo>
                  <a:pt x="18403" y="10431"/>
                </a:lnTo>
                <a:lnTo>
                  <a:pt x="18393" y="10399"/>
                </a:lnTo>
                <a:close/>
                <a:moveTo>
                  <a:pt x="18839" y="10665"/>
                </a:moveTo>
                <a:lnTo>
                  <a:pt x="18808" y="10717"/>
                </a:lnTo>
                <a:lnTo>
                  <a:pt x="18724" y="10749"/>
                </a:lnTo>
                <a:lnTo>
                  <a:pt x="18750" y="10810"/>
                </a:lnTo>
                <a:lnTo>
                  <a:pt x="18801" y="10842"/>
                </a:lnTo>
                <a:lnTo>
                  <a:pt x="18822" y="10922"/>
                </a:lnTo>
                <a:lnTo>
                  <a:pt x="18916" y="10922"/>
                </a:lnTo>
                <a:lnTo>
                  <a:pt x="18916" y="10954"/>
                </a:lnTo>
                <a:lnTo>
                  <a:pt x="18874" y="10954"/>
                </a:lnTo>
                <a:lnTo>
                  <a:pt x="18808" y="11005"/>
                </a:lnTo>
                <a:lnTo>
                  <a:pt x="18853" y="11066"/>
                </a:lnTo>
                <a:lnTo>
                  <a:pt x="18853" y="11127"/>
                </a:lnTo>
                <a:lnTo>
                  <a:pt x="18865" y="11179"/>
                </a:lnTo>
                <a:lnTo>
                  <a:pt x="18890" y="11169"/>
                </a:lnTo>
                <a:lnTo>
                  <a:pt x="18912" y="11098"/>
                </a:lnTo>
                <a:lnTo>
                  <a:pt x="18994" y="11230"/>
                </a:lnTo>
                <a:lnTo>
                  <a:pt x="19046" y="11243"/>
                </a:lnTo>
                <a:lnTo>
                  <a:pt x="19159" y="11355"/>
                </a:lnTo>
                <a:lnTo>
                  <a:pt x="19185" y="11467"/>
                </a:lnTo>
                <a:lnTo>
                  <a:pt x="19197" y="11612"/>
                </a:lnTo>
                <a:lnTo>
                  <a:pt x="19154" y="11653"/>
                </a:lnTo>
                <a:lnTo>
                  <a:pt x="19124" y="11766"/>
                </a:lnTo>
                <a:lnTo>
                  <a:pt x="19201" y="11766"/>
                </a:lnTo>
                <a:lnTo>
                  <a:pt x="19216" y="11724"/>
                </a:lnTo>
                <a:lnTo>
                  <a:pt x="19279" y="11743"/>
                </a:lnTo>
                <a:lnTo>
                  <a:pt x="19331" y="11859"/>
                </a:lnTo>
                <a:lnTo>
                  <a:pt x="19393" y="11868"/>
                </a:lnTo>
                <a:lnTo>
                  <a:pt x="19423" y="11888"/>
                </a:lnTo>
                <a:lnTo>
                  <a:pt x="19470" y="11846"/>
                </a:lnTo>
                <a:lnTo>
                  <a:pt x="19470" y="11743"/>
                </a:lnTo>
                <a:lnTo>
                  <a:pt x="19508" y="11692"/>
                </a:lnTo>
                <a:lnTo>
                  <a:pt x="19564" y="11663"/>
                </a:lnTo>
                <a:lnTo>
                  <a:pt x="19637" y="11714"/>
                </a:lnTo>
                <a:lnTo>
                  <a:pt x="19663" y="11836"/>
                </a:lnTo>
                <a:lnTo>
                  <a:pt x="19694" y="11910"/>
                </a:lnTo>
                <a:lnTo>
                  <a:pt x="19734" y="12000"/>
                </a:lnTo>
                <a:lnTo>
                  <a:pt x="19797" y="12022"/>
                </a:lnTo>
                <a:lnTo>
                  <a:pt x="19849" y="12032"/>
                </a:lnTo>
                <a:lnTo>
                  <a:pt x="19859" y="12074"/>
                </a:lnTo>
                <a:lnTo>
                  <a:pt x="19901" y="12064"/>
                </a:lnTo>
                <a:lnTo>
                  <a:pt x="19911" y="12022"/>
                </a:lnTo>
                <a:lnTo>
                  <a:pt x="19849" y="11961"/>
                </a:lnTo>
                <a:lnTo>
                  <a:pt x="19870" y="11939"/>
                </a:lnTo>
                <a:lnTo>
                  <a:pt x="19823" y="11920"/>
                </a:lnTo>
                <a:lnTo>
                  <a:pt x="19828" y="11859"/>
                </a:lnTo>
                <a:lnTo>
                  <a:pt x="19793" y="11859"/>
                </a:lnTo>
                <a:lnTo>
                  <a:pt x="19760" y="11714"/>
                </a:lnTo>
                <a:lnTo>
                  <a:pt x="19708" y="11621"/>
                </a:lnTo>
                <a:lnTo>
                  <a:pt x="19704" y="11538"/>
                </a:lnTo>
                <a:lnTo>
                  <a:pt x="19755" y="11519"/>
                </a:lnTo>
                <a:lnTo>
                  <a:pt x="19746" y="11448"/>
                </a:lnTo>
                <a:lnTo>
                  <a:pt x="19647" y="11365"/>
                </a:lnTo>
                <a:lnTo>
                  <a:pt x="19642" y="11281"/>
                </a:lnTo>
                <a:lnTo>
                  <a:pt x="19611" y="11211"/>
                </a:lnTo>
                <a:lnTo>
                  <a:pt x="19569" y="11150"/>
                </a:lnTo>
                <a:lnTo>
                  <a:pt x="19461" y="11066"/>
                </a:lnTo>
                <a:lnTo>
                  <a:pt x="19357" y="10973"/>
                </a:lnTo>
                <a:lnTo>
                  <a:pt x="19289" y="10944"/>
                </a:lnTo>
                <a:lnTo>
                  <a:pt x="19248" y="10903"/>
                </a:lnTo>
                <a:lnTo>
                  <a:pt x="19197" y="10851"/>
                </a:lnTo>
                <a:lnTo>
                  <a:pt x="19145" y="10851"/>
                </a:lnTo>
                <a:lnTo>
                  <a:pt x="19072" y="10935"/>
                </a:lnTo>
                <a:lnTo>
                  <a:pt x="19020" y="11076"/>
                </a:lnTo>
                <a:lnTo>
                  <a:pt x="18957" y="10996"/>
                </a:lnTo>
                <a:lnTo>
                  <a:pt x="18942" y="10781"/>
                </a:lnTo>
                <a:lnTo>
                  <a:pt x="18931" y="10729"/>
                </a:lnTo>
                <a:lnTo>
                  <a:pt x="18839" y="10665"/>
                </a:lnTo>
                <a:close/>
                <a:moveTo>
                  <a:pt x="19958" y="10964"/>
                </a:moveTo>
                <a:lnTo>
                  <a:pt x="19942" y="10996"/>
                </a:lnTo>
                <a:lnTo>
                  <a:pt x="19984" y="11037"/>
                </a:lnTo>
                <a:lnTo>
                  <a:pt x="20019" y="11089"/>
                </a:lnTo>
                <a:lnTo>
                  <a:pt x="20045" y="11140"/>
                </a:lnTo>
                <a:lnTo>
                  <a:pt x="20057" y="11191"/>
                </a:lnTo>
                <a:lnTo>
                  <a:pt x="20066" y="11272"/>
                </a:lnTo>
                <a:lnTo>
                  <a:pt x="20087" y="11230"/>
                </a:lnTo>
                <a:lnTo>
                  <a:pt x="20082" y="11159"/>
                </a:lnTo>
                <a:lnTo>
                  <a:pt x="20061" y="11118"/>
                </a:lnTo>
                <a:lnTo>
                  <a:pt x="20036" y="11057"/>
                </a:lnTo>
                <a:lnTo>
                  <a:pt x="20010" y="11025"/>
                </a:lnTo>
                <a:lnTo>
                  <a:pt x="19993" y="10996"/>
                </a:lnTo>
                <a:lnTo>
                  <a:pt x="19958" y="10964"/>
                </a:lnTo>
                <a:close/>
                <a:moveTo>
                  <a:pt x="18575" y="11005"/>
                </a:moveTo>
                <a:lnTo>
                  <a:pt x="18558" y="11076"/>
                </a:lnTo>
                <a:lnTo>
                  <a:pt x="18601" y="11089"/>
                </a:lnTo>
                <a:lnTo>
                  <a:pt x="18636" y="11076"/>
                </a:lnTo>
                <a:lnTo>
                  <a:pt x="18688" y="11089"/>
                </a:lnTo>
                <a:lnTo>
                  <a:pt x="18735" y="11150"/>
                </a:lnTo>
                <a:lnTo>
                  <a:pt x="18714" y="11037"/>
                </a:lnTo>
                <a:lnTo>
                  <a:pt x="18652" y="11005"/>
                </a:lnTo>
                <a:lnTo>
                  <a:pt x="18575" y="11005"/>
                </a:lnTo>
                <a:close/>
                <a:moveTo>
                  <a:pt x="18507" y="11047"/>
                </a:moveTo>
                <a:lnTo>
                  <a:pt x="18445" y="11057"/>
                </a:lnTo>
                <a:lnTo>
                  <a:pt x="18455" y="11108"/>
                </a:lnTo>
                <a:lnTo>
                  <a:pt x="18497" y="11140"/>
                </a:lnTo>
                <a:lnTo>
                  <a:pt x="18523" y="11089"/>
                </a:lnTo>
                <a:lnTo>
                  <a:pt x="18507" y="11047"/>
                </a:lnTo>
                <a:close/>
                <a:moveTo>
                  <a:pt x="20026" y="11179"/>
                </a:moveTo>
                <a:lnTo>
                  <a:pt x="19989" y="11191"/>
                </a:lnTo>
                <a:lnTo>
                  <a:pt x="19993" y="11262"/>
                </a:lnTo>
                <a:lnTo>
                  <a:pt x="19958" y="11313"/>
                </a:lnTo>
                <a:lnTo>
                  <a:pt x="19942" y="11365"/>
                </a:lnTo>
                <a:lnTo>
                  <a:pt x="19906" y="11374"/>
                </a:lnTo>
                <a:lnTo>
                  <a:pt x="19901" y="11304"/>
                </a:lnTo>
                <a:lnTo>
                  <a:pt x="19890" y="11304"/>
                </a:lnTo>
                <a:lnTo>
                  <a:pt x="19880" y="11365"/>
                </a:lnTo>
                <a:lnTo>
                  <a:pt x="19849" y="11374"/>
                </a:lnTo>
                <a:lnTo>
                  <a:pt x="19793" y="11355"/>
                </a:lnTo>
                <a:lnTo>
                  <a:pt x="19786" y="11406"/>
                </a:lnTo>
                <a:lnTo>
                  <a:pt x="19823" y="11435"/>
                </a:lnTo>
                <a:lnTo>
                  <a:pt x="19870" y="11477"/>
                </a:lnTo>
                <a:lnTo>
                  <a:pt x="19901" y="11477"/>
                </a:lnTo>
                <a:lnTo>
                  <a:pt x="19932" y="11448"/>
                </a:lnTo>
                <a:lnTo>
                  <a:pt x="19967" y="11416"/>
                </a:lnTo>
                <a:lnTo>
                  <a:pt x="19979" y="11374"/>
                </a:lnTo>
                <a:lnTo>
                  <a:pt x="20010" y="11365"/>
                </a:lnTo>
                <a:lnTo>
                  <a:pt x="20036" y="11281"/>
                </a:lnTo>
                <a:lnTo>
                  <a:pt x="20040" y="11211"/>
                </a:lnTo>
                <a:lnTo>
                  <a:pt x="20026" y="11179"/>
                </a:lnTo>
                <a:close/>
                <a:moveTo>
                  <a:pt x="20175" y="11304"/>
                </a:moveTo>
                <a:lnTo>
                  <a:pt x="20165" y="11323"/>
                </a:lnTo>
                <a:lnTo>
                  <a:pt x="20175" y="11426"/>
                </a:lnTo>
                <a:lnTo>
                  <a:pt x="20201" y="11509"/>
                </a:lnTo>
                <a:lnTo>
                  <a:pt x="20222" y="11560"/>
                </a:lnTo>
                <a:lnTo>
                  <a:pt x="20243" y="11551"/>
                </a:lnTo>
                <a:lnTo>
                  <a:pt x="20248" y="11509"/>
                </a:lnTo>
                <a:lnTo>
                  <a:pt x="20222" y="11467"/>
                </a:lnTo>
                <a:lnTo>
                  <a:pt x="20196" y="11374"/>
                </a:lnTo>
                <a:lnTo>
                  <a:pt x="20181" y="11345"/>
                </a:lnTo>
                <a:lnTo>
                  <a:pt x="20175" y="11304"/>
                </a:lnTo>
                <a:close/>
                <a:moveTo>
                  <a:pt x="18952" y="11365"/>
                </a:moveTo>
                <a:lnTo>
                  <a:pt x="18937" y="11406"/>
                </a:lnTo>
                <a:lnTo>
                  <a:pt x="18926" y="11458"/>
                </a:lnTo>
                <a:lnTo>
                  <a:pt x="18926" y="11560"/>
                </a:lnTo>
                <a:lnTo>
                  <a:pt x="18963" y="11467"/>
                </a:lnTo>
                <a:lnTo>
                  <a:pt x="18963" y="11397"/>
                </a:lnTo>
                <a:lnTo>
                  <a:pt x="18952" y="11365"/>
                </a:lnTo>
                <a:close/>
                <a:moveTo>
                  <a:pt x="17227" y="11426"/>
                </a:moveTo>
                <a:lnTo>
                  <a:pt x="17180" y="11551"/>
                </a:lnTo>
                <a:lnTo>
                  <a:pt x="17237" y="11560"/>
                </a:lnTo>
                <a:lnTo>
                  <a:pt x="17247" y="11621"/>
                </a:lnTo>
                <a:lnTo>
                  <a:pt x="17357" y="11673"/>
                </a:lnTo>
                <a:lnTo>
                  <a:pt x="17383" y="11663"/>
                </a:lnTo>
                <a:lnTo>
                  <a:pt x="17423" y="11673"/>
                </a:lnTo>
                <a:lnTo>
                  <a:pt x="17491" y="11724"/>
                </a:lnTo>
                <a:lnTo>
                  <a:pt x="17548" y="11743"/>
                </a:lnTo>
                <a:lnTo>
                  <a:pt x="17609" y="11756"/>
                </a:lnTo>
                <a:lnTo>
                  <a:pt x="17668" y="11756"/>
                </a:lnTo>
                <a:lnTo>
                  <a:pt x="17729" y="11807"/>
                </a:lnTo>
                <a:lnTo>
                  <a:pt x="17802" y="11756"/>
                </a:lnTo>
                <a:lnTo>
                  <a:pt x="17729" y="11682"/>
                </a:lnTo>
                <a:lnTo>
                  <a:pt x="17642" y="11653"/>
                </a:lnTo>
                <a:lnTo>
                  <a:pt x="17621" y="11560"/>
                </a:lnTo>
                <a:lnTo>
                  <a:pt x="17512" y="11499"/>
                </a:lnTo>
                <a:lnTo>
                  <a:pt x="17496" y="11560"/>
                </a:lnTo>
                <a:lnTo>
                  <a:pt x="17376" y="11538"/>
                </a:lnTo>
                <a:lnTo>
                  <a:pt x="17371" y="11499"/>
                </a:lnTo>
                <a:lnTo>
                  <a:pt x="17345" y="11487"/>
                </a:lnTo>
                <a:lnTo>
                  <a:pt x="17298" y="11426"/>
                </a:lnTo>
                <a:lnTo>
                  <a:pt x="17227" y="11426"/>
                </a:lnTo>
                <a:close/>
                <a:moveTo>
                  <a:pt x="20285" y="11519"/>
                </a:moveTo>
                <a:lnTo>
                  <a:pt x="20278" y="11538"/>
                </a:lnTo>
                <a:lnTo>
                  <a:pt x="20299" y="11602"/>
                </a:lnTo>
                <a:lnTo>
                  <a:pt x="20325" y="11631"/>
                </a:lnTo>
                <a:lnTo>
                  <a:pt x="20337" y="11621"/>
                </a:lnTo>
                <a:lnTo>
                  <a:pt x="20316" y="11570"/>
                </a:lnTo>
                <a:lnTo>
                  <a:pt x="20285" y="11519"/>
                </a:lnTo>
                <a:close/>
                <a:moveTo>
                  <a:pt x="20389" y="11612"/>
                </a:moveTo>
                <a:lnTo>
                  <a:pt x="20377" y="11631"/>
                </a:lnTo>
                <a:lnTo>
                  <a:pt x="20398" y="11673"/>
                </a:lnTo>
                <a:lnTo>
                  <a:pt x="20429" y="11724"/>
                </a:lnTo>
                <a:lnTo>
                  <a:pt x="20476" y="11785"/>
                </a:lnTo>
                <a:lnTo>
                  <a:pt x="20471" y="11756"/>
                </a:lnTo>
                <a:lnTo>
                  <a:pt x="20460" y="11714"/>
                </a:lnTo>
                <a:lnTo>
                  <a:pt x="20414" y="11653"/>
                </a:lnTo>
                <a:lnTo>
                  <a:pt x="20389" y="11612"/>
                </a:lnTo>
                <a:close/>
                <a:moveTo>
                  <a:pt x="17937" y="11724"/>
                </a:moveTo>
                <a:lnTo>
                  <a:pt x="17916" y="11766"/>
                </a:lnTo>
                <a:lnTo>
                  <a:pt x="17885" y="11775"/>
                </a:lnTo>
                <a:lnTo>
                  <a:pt x="17859" y="11846"/>
                </a:lnTo>
                <a:lnTo>
                  <a:pt x="17890" y="11846"/>
                </a:lnTo>
                <a:lnTo>
                  <a:pt x="17937" y="11827"/>
                </a:lnTo>
                <a:lnTo>
                  <a:pt x="18005" y="11807"/>
                </a:lnTo>
                <a:lnTo>
                  <a:pt x="17993" y="11743"/>
                </a:lnTo>
                <a:lnTo>
                  <a:pt x="17958" y="11756"/>
                </a:lnTo>
                <a:lnTo>
                  <a:pt x="17937" y="11724"/>
                </a:lnTo>
                <a:close/>
                <a:moveTo>
                  <a:pt x="18238" y="11724"/>
                </a:moveTo>
                <a:lnTo>
                  <a:pt x="18180" y="11775"/>
                </a:lnTo>
                <a:lnTo>
                  <a:pt x="18139" y="11785"/>
                </a:lnTo>
                <a:lnTo>
                  <a:pt x="18102" y="11743"/>
                </a:lnTo>
                <a:lnTo>
                  <a:pt x="18056" y="11766"/>
                </a:lnTo>
                <a:lnTo>
                  <a:pt x="18056" y="11817"/>
                </a:lnTo>
                <a:lnTo>
                  <a:pt x="18134" y="11836"/>
                </a:lnTo>
                <a:lnTo>
                  <a:pt x="18226" y="11795"/>
                </a:lnTo>
                <a:lnTo>
                  <a:pt x="18238" y="11724"/>
                </a:lnTo>
                <a:close/>
                <a:moveTo>
                  <a:pt x="18481" y="11743"/>
                </a:moveTo>
                <a:lnTo>
                  <a:pt x="18460" y="11766"/>
                </a:lnTo>
                <a:lnTo>
                  <a:pt x="18419" y="11766"/>
                </a:lnTo>
                <a:lnTo>
                  <a:pt x="18367" y="11795"/>
                </a:lnTo>
                <a:lnTo>
                  <a:pt x="18356" y="11827"/>
                </a:lnTo>
                <a:lnTo>
                  <a:pt x="18294" y="11888"/>
                </a:lnTo>
                <a:lnTo>
                  <a:pt x="18269" y="11971"/>
                </a:lnTo>
                <a:lnTo>
                  <a:pt x="18257" y="12013"/>
                </a:lnTo>
                <a:lnTo>
                  <a:pt x="18264" y="12032"/>
                </a:lnTo>
                <a:lnTo>
                  <a:pt x="18320" y="12000"/>
                </a:lnTo>
                <a:lnTo>
                  <a:pt x="18361" y="11897"/>
                </a:lnTo>
                <a:lnTo>
                  <a:pt x="18413" y="11859"/>
                </a:lnTo>
                <a:lnTo>
                  <a:pt x="18481" y="11795"/>
                </a:lnTo>
                <a:lnTo>
                  <a:pt x="18502" y="11766"/>
                </a:lnTo>
                <a:lnTo>
                  <a:pt x="18481" y="11743"/>
                </a:lnTo>
                <a:close/>
                <a:moveTo>
                  <a:pt x="20518" y="11756"/>
                </a:moveTo>
                <a:lnTo>
                  <a:pt x="20523" y="11836"/>
                </a:lnTo>
                <a:lnTo>
                  <a:pt x="20563" y="11949"/>
                </a:lnTo>
                <a:lnTo>
                  <a:pt x="20575" y="11929"/>
                </a:lnTo>
                <a:lnTo>
                  <a:pt x="20554" y="11859"/>
                </a:lnTo>
                <a:lnTo>
                  <a:pt x="20538" y="11756"/>
                </a:lnTo>
                <a:lnTo>
                  <a:pt x="20518" y="11756"/>
                </a:lnTo>
                <a:close/>
                <a:moveTo>
                  <a:pt x="20455" y="11878"/>
                </a:moveTo>
                <a:lnTo>
                  <a:pt x="20450" y="11929"/>
                </a:lnTo>
                <a:lnTo>
                  <a:pt x="20460" y="11949"/>
                </a:lnTo>
                <a:lnTo>
                  <a:pt x="20497" y="11971"/>
                </a:lnTo>
                <a:lnTo>
                  <a:pt x="20523" y="11961"/>
                </a:lnTo>
                <a:lnTo>
                  <a:pt x="20512" y="11929"/>
                </a:lnTo>
                <a:lnTo>
                  <a:pt x="20497" y="11897"/>
                </a:lnTo>
                <a:lnTo>
                  <a:pt x="20455" y="11878"/>
                </a:lnTo>
                <a:close/>
                <a:moveTo>
                  <a:pt x="18050" y="11897"/>
                </a:moveTo>
                <a:lnTo>
                  <a:pt x="17993" y="11920"/>
                </a:lnTo>
                <a:lnTo>
                  <a:pt x="18066" y="12013"/>
                </a:lnTo>
                <a:lnTo>
                  <a:pt x="18092" y="12013"/>
                </a:lnTo>
                <a:lnTo>
                  <a:pt x="18097" y="11981"/>
                </a:lnTo>
                <a:lnTo>
                  <a:pt x="18076" y="11939"/>
                </a:lnTo>
                <a:lnTo>
                  <a:pt x="18050" y="11897"/>
                </a:lnTo>
                <a:close/>
                <a:moveTo>
                  <a:pt x="20549" y="12013"/>
                </a:moveTo>
                <a:lnTo>
                  <a:pt x="20563" y="12093"/>
                </a:lnTo>
                <a:lnTo>
                  <a:pt x="20606" y="12093"/>
                </a:lnTo>
                <a:lnTo>
                  <a:pt x="20589" y="12042"/>
                </a:lnTo>
                <a:lnTo>
                  <a:pt x="20580" y="12042"/>
                </a:lnTo>
                <a:lnTo>
                  <a:pt x="20549" y="12013"/>
                </a:lnTo>
                <a:close/>
                <a:moveTo>
                  <a:pt x="19409" y="12074"/>
                </a:moveTo>
                <a:lnTo>
                  <a:pt x="19383" y="12125"/>
                </a:lnTo>
                <a:lnTo>
                  <a:pt x="19378" y="12167"/>
                </a:lnTo>
                <a:lnTo>
                  <a:pt x="19362" y="12237"/>
                </a:lnTo>
                <a:lnTo>
                  <a:pt x="19341" y="12308"/>
                </a:lnTo>
                <a:lnTo>
                  <a:pt x="19346" y="12350"/>
                </a:lnTo>
                <a:lnTo>
                  <a:pt x="19336" y="12382"/>
                </a:lnTo>
                <a:lnTo>
                  <a:pt x="19320" y="12484"/>
                </a:lnTo>
                <a:lnTo>
                  <a:pt x="19320" y="12565"/>
                </a:lnTo>
                <a:lnTo>
                  <a:pt x="19315" y="12597"/>
                </a:lnTo>
                <a:lnTo>
                  <a:pt x="19315" y="12667"/>
                </a:lnTo>
                <a:lnTo>
                  <a:pt x="19289" y="12770"/>
                </a:lnTo>
                <a:lnTo>
                  <a:pt x="19274" y="12853"/>
                </a:lnTo>
                <a:lnTo>
                  <a:pt x="19258" y="12914"/>
                </a:lnTo>
                <a:lnTo>
                  <a:pt x="19237" y="12988"/>
                </a:lnTo>
                <a:lnTo>
                  <a:pt x="19190" y="13027"/>
                </a:lnTo>
                <a:lnTo>
                  <a:pt x="19138" y="12988"/>
                </a:lnTo>
                <a:lnTo>
                  <a:pt x="19133" y="12947"/>
                </a:lnTo>
                <a:lnTo>
                  <a:pt x="19108" y="12905"/>
                </a:lnTo>
                <a:lnTo>
                  <a:pt x="19093" y="12905"/>
                </a:lnTo>
                <a:lnTo>
                  <a:pt x="19056" y="12821"/>
                </a:lnTo>
                <a:lnTo>
                  <a:pt x="19030" y="12783"/>
                </a:lnTo>
                <a:lnTo>
                  <a:pt x="18983" y="12741"/>
                </a:lnTo>
                <a:lnTo>
                  <a:pt x="18942" y="12658"/>
                </a:lnTo>
                <a:lnTo>
                  <a:pt x="18942" y="12629"/>
                </a:lnTo>
                <a:lnTo>
                  <a:pt x="18968" y="12555"/>
                </a:lnTo>
                <a:lnTo>
                  <a:pt x="18994" y="12484"/>
                </a:lnTo>
                <a:lnTo>
                  <a:pt x="18989" y="12433"/>
                </a:lnTo>
                <a:lnTo>
                  <a:pt x="19009" y="12433"/>
                </a:lnTo>
                <a:lnTo>
                  <a:pt x="19035" y="12372"/>
                </a:lnTo>
                <a:lnTo>
                  <a:pt x="19056" y="12298"/>
                </a:lnTo>
                <a:lnTo>
                  <a:pt x="19035" y="12237"/>
                </a:lnTo>
                <a:lnTo>
                  <a:pt x="19020" y="12257"/>
                </a:lnTo>
                <a:lnTo>
                  <a:pt x="18994" y="12247"/>
                </a:lnTo>
                <a:lnTo>
                  <a:pt x="18957" y="12289"/>
                </a:lnTo>
                <a:lnTo>
                  <a:pt x="18921" y="12247"/>
                </a:lnTo>
                <a:lnTo>
                  <a:pt x="18905" y="12257"/>
                </a:lnTo>
                <a:lnTo>
                  <a:pt x="18853" y="12228"/>
                </a:lnTo>
                <a:lnTo>
                  <a:pt x="18827" y="12167"/>
                </a:lnTo>
                <a:lnTo>
                  <a:pt x="18792" y="12135"/>
                </a:lnTo>
                <a:lnTo>
                  <a:pt x="18756" y="12154"/>
                </a:lnTo>
                <a:lnTo>
                  <a:pt x="18797" y="12196"/>
                </a:lnTo>
                <a:lnTo>
                  <a:pt x="18797" y="12270"/>
                </a:lnTo>
                <a:lnTo>
                  <a:pt x="18745" y="12298"/>
                </a:lnTo>
                <a:lnTo>
                  <a:pt x="18714" y="12279"/>
                </a:lnTo>
                <a:lnTo>
                  <a:pt x="18672" y="12330"/>
                </a:lnTo>
                <a:lnTo>
                  <a:pt x="18641" y="12401"/>
                </a:lnTo>
                <a:lnTo>
                  <a:pt x="18652" y="12443"/>
                </a:lnTo>
                <a:lnTo>
                  <a:pt x="18620" y="12475"/>
                </a:lnTo>
                <a:lnTo>
                  <a:pt x="18584" y="12587"/>
                </a:lnTo>
                <a:lnTo>
                  <a:pt x="18589" y="12658"/>
                </a:lnTo>
                <a:lnTo>
                  <a:pt x="18554" y="12648"/>
                </a:lnTo>
                <a:lnTo>
                  <a:pt x="18516" y="12648"/>
                </a:lnTo>
                <a:lnTo>
                  <a:pt x="18486" y="12565"/>
                </a:lnTo>
                <a:lnTo>
                  <a:pt x="18450" y="12504"/>
                </a:lnTo>
                <a:lnTo>
                  <a:pt x="18419" y="12513"/>
                </a:lnTo>
                <a:lnTo>
                  <a:pt x="18387" y="12536"/>
                </a:lnTo>
                <a:lnTo>
                  <a:pt x="18387" y="12578"/>
                </a:lnTo>
                <a:lnTo>
                  <a:pt x="18361" y="12555"/>
                </a:lnTo>
                <a:lnTo>
                  <a:pt x="18356" y="12597"/>
                </a:lnTo>
                <a:lnTo>
                  <a:pt x="18325" y="12616"/>
                </a:lnTo>
                <a:lnTo>
                  <a:pt x="18309" y="12667"/>
                </a:lnTo>
                <a:lnTo>
                  <a:pt x="18269" y="12741"/>
                </a:lnTo>
                <a:lnTo>
                  <a:pt x="18252" y="12844"/>
                </a:lnTo>
                <a:lnTo>
                  <a:pt x="18231" y="12812"/>
                </a:lnTo>
                <a:lnTo>
                  <a:pt x="18205" y="12873"/>
                </a:lnTo>
                <a:lnTo>
                  <a:pt x="18222" y="12947"/>
                </a:lnTo>
                <a:lnTo>
                  <a:pt x="18196" y="12966"/>
                </a:lnTo>
                <a:lnTo>
                  <a:pt x="18180" y="12853"/>
                </a:lnTo>
                <a:lnTo>
                  <a:pt x="18128" y="12966"/>
                </a:lnTo>
                <a:lnTo>
                  <a:pt x="18118" y="13040"/>
                </a:lnTo>
                <a:lnTo>
                  <a:pt x="18113" y="13101"/>
                </a:lnTo>
                <a:lnTo>
                  <a:pt x="18071" y="13161"/>
                </a:lnTo>
                <a:lnTo>
                  <a:pt x="18050" y="13245"/>
                </a:lnTo>
                <a:lnTo>
                  <a:pt x="18009" y="13296"/>
                </a:lnTo>
                <a:lnTo>
                  <a:pt x="17941" y="13335"/>
                </a:lnTo>
                <a:lnTo>
                  <a:pt x="17911" y="13335"/>
                </a:lnTo>
                <a:lnTo>
                  <a:pt x="17894" y="13348"/>
                </a:lnTo>
                <a:lnTo>
                  <a:pt x="17885" y="13376"/>
                </a:lnTo>
                <a:lnTo>
                  <a:pt x="17843" y="13399"/>
                </a:lnTo>
                <a:lnTo>
                  <a:pt x="17791" y="13437"/>
                </a:lnTo>
                <a:lnTo>
                  <a:pt x="17781" y="13428"/>
                </a:lnTo>
                <a:lnTo>
                  <a:pt x="17750" y="13437"/>
                </a:lnTo>
                <a:lnTo>
                  <a:pt x="17698" y="13489"/>
                </a:lnTo>
                <a:lnTo>
                  <a:pt x="17668" y="13540"/>
                </a:lnTo>
                <a:lnTo>
                  <a:pt x="17616" y="13591"/>
                </a:lnTo>
                <a:lnTo>
                  <a:pt x="17579" y="13684"/>
                </a:lnTo>
                <a:lnTo>
                  <a:pt x="17584" y="13582"/>
                </a:lnTo>
                <a:lnTo>
                  <a:pt x="17553" y="13675"/>
                </a:lnTo>
                <a:lnTo>
                  <a:pt x="17548" y="13758"/>
                </a:lnTo>
                <a:lnTo>
                  <a:pt x="17538" y="13829"/>
                </a:lnTo>
                <a:lnTo>
                  <a:pt x="17522" y="13861"/>
                </a:lnTo>
                <a:lnTo>
                  <a:pt x="17506" y="13941"/>
                </a:lnTo>
                <a:lnTo>
                  <a:pt x="17517" y="13983"/>
                </a:lnTo>
                <a:lnTo>
                  <a:pt x="17517" y="14025"/>
                </a:lnTo>
                <a:lnTo>
                  <a:pt x="17532" y="14127"/>
                </a:lnTo>
                <a:lnTo>
                  <a:pt x="17527" y="14198"/>
                </a:lnTo>
                <a:lnTo>
                  <a:pt x="17517" y="14147"/>
                </a:lnTo>
                <a:lnTo>
                  <a:pt x="17491" y="14105"/>
                </a:lnTo>
                <a:lnTo>
                  <a:pt x="17496" y="14230"/>
                </a:lnTo>
                <a:lnTo>
                  <a:pt x="17475" y="14179"/>
                </a:lnTo>
                <a:lnTo>
                  <a:pt x="17480" y="14230"/>
                </a:lnTo>
                <a:lnTo>
                  <a:pt x="17496" y="14342"/>
                </a:lnTo>
                <a:lnTo>
                  <a:pt x="17491" y="14445"/>
                </a:lnTo>
                <a:lnTo>
                  <a:pt x="17512" y="14506"/>
                </a:lnTo>
                <a:lnTo>
                  <a:pt x="17506" y="14538"/>
                </a:lnTo>
                <a:lnTo>
                  <a:pt x="17517" y="14631"/>
                </a:lnTo>
                <a:lnTo>
                  <a:pt x="17501" y="14711"/>
                </a:lnTo>
                <a:lnTo>
                  <a:pt x="17496" y="14785"/>
                </a:lnTo>
                <a:lnTo>
                  <a:pt x="17506" y="14926"/>
                </a:lnTo>
                <a:lnTo>
                  <a:pt x="17501" y="15000"/>
                </a:lnTo>
                <a:lnTo>
                  <a:pt x="17475" y="15103"/>
                </a:lnTo>
                <a:lnTo>
                  <a:pt x="17470" y="15144"/>
                </a:lnTo>
                <a:lnTo>
                  <a:pt x="17454" y="15173"/>
                </a:lnTo>
                <a:lnTo>
                  <a:pt x="17418" y="15196"/>
                </a:lnTo>
                <a:lnTo>
                  <a:pt x="17402" y="15276"/>
                </a:lnTo>
                <a:lnTo>
                  <a:pt x="17428" y="15298"/>
                </a:lnTo>
                <a:lnTo>
                  <a:pt x="17475" y="15388"/>
                </a:lnTo>
                <a:lnTo>
                  <a:pt x="17512" y="15388"/>
                </a:lnTo>
                <a:lnTo>
                  <a:pt x="17553" y="15388"/>
                </a:lnTo>
                <a:lnTo>
                  <a:pt x="17590" y="15350"/>
                </a:lnTo>
                <a:lnTo>
                  <a:pt x="17626" y="15308"/>
                </a:lnTo>
                <a:lnTo>
                  <a:pt x="17642" y="15318"/>
                </a:lnTo>
                <a:lnTo>
                  <a:pt x="17687" y="15247"/>
                </a:lnTo>
                <a:lnTo>
                  <a:pt x="17729" y="15234"/>
                </a:lnTo>
                <a:lnTo>
                  <a:pt x="17776" y="15225"/>
                </a:lnTo>
                <a:lnTo>
                  <a:pt x="17823" y="15247"/>
                </a:lnTo>
                <a:lnTo>
                  <a:pt x="17859" y="15234"/>
                </a:lnTo>
                <a:lnTo>
                  <a:pt x="17911" y="15234"/>
                </a:lnTo>
                <a:lnTo>
                  <a:pt x="17941" y="15173"/>
                </a:lnTo>
                <a:lnTo>
                  <a:pt x="17967" y="15103"/>
                </a:lnTo>
                <a:lnTo>
                  <a:pt x="18024" y="15071"/>
                </a:lnTo>
                <a:lnTo>
                  <a:pt x="18097" y="15010"/>
                </a:lnTo>
                <a:lnTo>
                  <a:pt x="18149" y="15010"/>
                </a:lnTo>
                <a:lnTo>
                  <a:pt x="18226" y="14968"/>
                </a:lnTo>
                <a:lnTo>
                  <a:pt x="18309" y="14917"/>
                </a:lnTo>
                <a:lnTo>
                  <a:pt x="18413" y="14907"/>
                </a:lnTo>
                <a:lnTo>
                  <a:pt x="18460" y="14968"/>
                </a:lnTo>
                <a:lnTo>
                  <a:pt x="18497" y="14978"/>
                </a:lnTo>
                <a:lnTo>
                  <a:pt x="18554" y="15061"/>
                </a:lnTo>
                <a:lnTo>
                  <a:pt x="18537" y="15093"/>
                </a:lnTo>
                <a:lnTo>
                  <a:pt x="18558" y="15144"/>
                </a:lnTo>
                <a:lnTo>
                  <a:pt x="18575" y="15247"/>
                </a:lnTo>
                <a:lnTo>
                  <a:pt x="18554" y="15318"/>
                </a:lnTo>
                <a:lnTo>
                  <a:pt x="18584" y="15369"/>
                </a:lnTo>
                <a:lnTo>
                  <a:pt x="18631" y="15257"/>
                </a:lnTo>
                <a:lnTo>
                  <a:pt x="18678" y="15215"/>
                </a:lnTo>
                <a:lnTo>
                  <a:pt x="18750" y="15103"/>
                </a:lnTo>
                <a:lnTo>
                  <a:pt x="18735" y="15196"/>
                </a:lnTo>
                <a:lnTo>
                  <a:pt x="18698" y="15266"/>
                </a:lnTo>
                <a:lnTo>
                  <a:pt x="18667" y="15350"/>
                </a:lnTo>
                <a:lnTo>
                  <a:pt x="18620" y="15420"/>
                </a:lnTo>
                <a:lnTo>
                  <a:pt x="18678" y="15401"/>
                </a:lnTo>
                <a:lnTo>
                  <a:pt x="18730" y="15298"/>
                </a:lnTo>
                <a:lnTo>
                  <a:pt x="18719" y="15401"/>
                </a:lnTo>
                <a:lnTo>
                  <a:pt x="18683" y="15472"/>
                </a:lnTo>
                <a:lnTo>
                  <a:pt x="18735" y="15481"/>
                </a:lnTo>
                <a:lnTo>
                  <a:pt x="18750" y="15542"/>
                </a:lnTo>
                <a:lnTo>
                  <a:pt x="18745" y="15606"/>
                </a:lnTo>
                <a:lnTo>
                  <a:pt x="18730" y="15709"/>
                </a:lnTo>
                <a:lnTo>
                  <a:pt x="18745" y="15789"/>
                </a:lnTo>
                <a:lnTo>
                  <a:pt x="18787" y="15831"/>
                </a:lnTo>
                <a:lnTo>
                  <a:pt x="18818" y="15841"/>
                </a:lnTo>
                <a:lnTo>
                  <a:pt x="18844" y="15863"/>
                </a:lnTo>
                <a:lnTo>
                  <a:pt x="18879" y="15902"/>
                </a:lnTo>
                <a:lnTo>
                  <a:pt x="18957" y="15799"/>
                </a:lnTo>
                <a:lnTo>
                  <a:pt x="18994" y="15780"/>
                </a:lnTo>
                <a:lnTo>
                  <a:pt x="18968" y="15850"/>
                </a:lnTo>
                <a:lnTo>
                  <a:pt x="18994" y="15873"/>
                </a:lnTo>
                <a:lnTo>
                  <a:pt x="19025" y="15934"/>
                </a:lnTo>
                <a:lnTo>
                  <a:pt x="19077" y="15873"/>
                </a:lnTo>
                <a:lnTo>
                  <a:pt x="19119" y="15821"/>
                </a:lnTo>
                <a:lnTo>
                  <a:pt x="19185" y="15770"/>
                </a:lnTo>
                <a:lnTo>
                  <a:pt x="19248" y="15760"/>
                </a:lnTo>
                <a:lnTo>
                  <a:pt x="19294" y="15719"/>
                </a:lnTo>
                <a:lnTo>
                  <a:pt x="19305" y="15667"/>
                </a:lnTo>
                <a:lnTo>
                  <a:pt x="19336" y="15574"/>
                </a:lnTo>
                <a:lnTo>
                  <a:pt x="19378" y="15472"/>
                </a:lnTo>
                <a:lnTo>
                  <a:pt x="19418" y="15411"/>
                </a:lnTo>
                <a:lnTo>
                  <a:pt x="19465" y="15286"/>
                </a:lnTo>
                <a:lnTo>
                  <a:pt x="19501" y="15225"/>
                </a:lnTo>
                <a:lnTo>
                  <a:pt x="19548" y="15122"/>
                </a:lnTo>
                <a:lnTo>
                  <a:pt x="19605" y="15051"/>
                </a:lnTo>
                <a:lnTo>
                  <a:pt x="19663" y="14926"/>
                </a:lnTo>
                <a:lnTo>
                  <a:pt x="19694" y="14824"/>
                </a:lnTo>
                <a:lnTo>
                  <a:pt x="19708" y="14753"/>
                </a:lnTo>
                <a:lnTo>
                  <a:pt x="19750" y="14631"/>
                </a:lnTo>
                <a:lnTo>
                  <a:pt x="19772" y="14567"/>
                </a:lnTo>
                <a:lnTo>
                  <a:pt x="19797" y="14445"/>
                </a:lnTo>
                <a:lnTo>
                  <a:pt x="19793" y="14333"/>
                </a:lnTo>
                <a:lnTo>
                  <a:pt x="19812" y="14249"/>
                </a:lnTo>
                <a:lnTo>
                  <a:pt x="19823" y="14169"/>
                </a:lnTo>
                <a:lnTo>
                  <a:pt x="19823" y="14053"/>
                </a:lnTo>
                <a:lnTo>
                  <a:pt x="19793" y="13951"/>
                </a:lnTo>
                <a:lnTo>
                  <a:pt x="19772" y="13899"/>
                </a:lnTo>
                <a:lnTo>
                  <a:pt x="19741" y="13810"/>
                </a:lnTo>
                <a:lnTo>
                  <a:pt x="19750" y="13665"/>
                </a:lnTo>
                <a:lnTo>
                  <a:pt x="19729" y="13684"/>
                </a:lnTo>
                <a:lnTo>
                  <a:pt x="19715" y="13633"/>
                </a:lnTo>
                <a:lnTo>
                  <a:pt x="19689" y="13665"/>
                </a:lnTo>
                <a:lnTo>
                  <a:pt x="19682" y="13511"/>
                </a:lnTo>
                <a:lnTo>
                  <a:pt x="19657" y="13428"/>
                </a:lnTo>
                <a:lnTo>
                  <a:pt x="19668" y="13399"/>
                </a:lnTo>
                <a:lnTo>
                  <a:pt x="19637" y="13335"/>
                </a:lnTo>
                <a:lnTo>
                  <a:pt x="19600" y="13274"/>
                </a:lnTo>
                <a:lnTo>
                  <a:pt x="19543" y="13203"/>
                </a:lnTo>
                <a:lnTo>
                  <a:pt x="19533" y="13110"/>
                </a:lnTo>
                <a:lnTo>
                  <a:pt x="19548" y="13040"/>
                </a:lnTo>
                <a:lnTo>
                  <a:pt x="19543" y="12924"/>
                </a:lnTo>
                <a:lnTo>
                  <a:pt x="19533" y="12905"/>
                </a:lnTo>
                <a:lnTo>
                  <a:pt x="19527" y="12834"/>
                </a:lnTo>
                <a:lnTo>
                  <a:pt x="19527" y="12719"/>
                </a:lnTo>
                <a:lnTo>
                  <a:pt x="19538" y="12658"/>
                </a:lnTo>
                <a:lnTo>
                  <a:pt x="19512" y="12606"/>
                </a:lnTo>
                <a:lnTo>
                  <a:pt x="19496" y="12545"/>
                </a:lnTo>
                <a:lnTo>
                  <a:pt x="19456" y="12597"/>
                </a:lnTo>
                <a:lnTo>
                  <a:pt x="19440" y="12494"/>
                </a:lnTo>
                <a:lnTo>
                  <a:pt x="19444" y="12443"/>
                </a:lnTo>
                <a:lnTo>
                  <a:pt x="19449" y="12372"/>
                </a:lnTo>
                <a:lnTo>
                  <a:pt x="19430" y="12298"/>
                </a:lnTo>
                <a:lnTo>
                  <a:pt x="19435" y="12237"/>
                </a:lnTo>
                <a:lnTo>
                  <a:pt x="19418" y="12228"/>
                </a:lnTo>
                <a:lnTo>
                  <a:pt x="19418" y="12135"/>
                </a:lnTo>
                <a:lnTo>
                  <a:pt x="19409" y="12074"/>
                </a:lnTo>
                <a:close/>
                <a:moveTo>
                  <a:pt x="13765" y="12257"/>
                </a:moveTo>
                <a:lnTo>
                  <a:pt x="13744" y="12321"/>
                </a:lnTo>
                <a:lnTo>
                  <a:pt x="13744" y="12401"/>
                </a:lnTo>
                <a:lnTo>
                  <a:pt x="13708" y="12494"/>
                </a:lnTo>
                <a:lnTo>
                  <a:pt x="13682" y="12484"/>
                </a:lnTo>
                <a:lnTo>
                  <a:pt x="13687" y="12536"/>
                </a:lnTo>
                <a:lnTo>
                  <a:pt x="13666" y="12606"/>
                </a:lnTo>
                <a:lnTo>
                  <a:pt x="13619" y="12690"/>
                </a:lnTo>
                <a:lnTo>
                  <a:pt x="13578" y="12770"/>
                </a:lnTo>
                <a:lnTo>
                  <a:pt x="13552" y="12770"/>
                </a:lnTo>
                <a:lnTo>
                  <a:pt x="13531" y="12793"/>
                </a:lnTo>
                <a:lnTo>
                  <a:pt x="13496" y="12821"/>
                </a:lnTo>
                <a:lnTo>
                  <a:pt x="13470" y="12821"/>
                </a:lnTo>
                <a:lnTo>
                  <a:pt x="13458" y="12914"/>
                </a:lnTo>
                <a:lnTo>
                  <a:pt x="13433" y="12988"/>
                </a:lnTo>
                <a:lnTo>
                  <a:pt x="13433" y="13110"/>
                </a:lnTo>
                <a:lnTo>
                  <a:pt x="13444" y="13203"/>
                </a:lnTo>
                <a:lnTo>
                  <a:pt x="13454" y="13264"/>
                </a:lnTo>
                <a:lnTo>
                  <a:pt x="13444" y="13357"/>
                </a:lnTo>
                <a:lnTo>
                  <a:pt x="13412" y="13460"/>
                </a:lnTo>
                <a:lnTo>
                  <a:pt x="13412" y="13502"/>
                </a:lnTo>
                <a:lnTo>
                  <a:pt x="13386" y="13521"/>
                </a:lnTo>
                <a:lnTo>
                  <a:pt x="13371" y="13624"/>
                </a:lnTo>
                <a:lnTo>
                  <a:pt x="13371" y="13717"/>
                </a:lnTo>
                <a:lnTo>
                  <a:pt x="13386" y="13829"/>
                </a:lnTo>
                <a:lnTo>
                  <a:pt x="13386" y="13951"/>
                </a:lnTo>
                <a:lnTo>
                  <a:pt x="13402" y="14025"/>
                </a:lnTo>
                <a:lnTo>
                  <a:pt x="13449" y="14066"/>
                </a:lnTo>
                <a:lnTo>
                  <a:pt x="13480" y="14105"/>
                </a:lnTo>
                <a:lnTo>
                  <a:pt x="13531" y="14044"/>
                </a:lnTo>
                <a:lnTo>
                  <a:pt x="13583" y="14015"/>
                </a:lnTo>
                <a:lnTo>
                  <a:pt x="13614" y="13861"/>
                </a:lnTo>
                <a:lnTo>
                  <a:pt x="13645" y="13665"/>
                </a:lnTo>
                <a:lnTo>
                  <a:pt x="13692" y="13409"/>
                </a:lnTo>
                <a:lnTo>
                  <a:pt x="13729" y="13222"/>
                </a:lnTo>
                <a:lnTo>
                  <a:pt x="13760" y="13059"/>
                </a:lnTo>
                <a:lnTo>
                  <a:pt x="13765" y="12947"/>
                </a:lnTo>
                <a:lnTo>
                  <a:pt x="13786" y="12914"/>
                </a:lnTo>
                <a:lnTo>
                  <a:pt x="13791" y="12863"/>
                </a:lnTo>
                <a:lnTo>
                  <a:pt x="13781" y="12760"/>
                </a:lnTo>
                <a:lnTo>
                  <a:pt x="13795" y="12719"/>
                </a:lnTo>
                <a:lnTo>
                  <a:pt x="13812" y="12802"/>
                </a:lnTo>
                <a:lnTo>
                  <a:pt x="13826" y="12760"/>
                </a:lnTo>
                <a:lnTo>
                  <a:pt x="13833" y="12690"/>
                </a:lnTo>
                <a:lnTo>
                  <a:pt x="13821" y="12629"/>
                </a:lnTo>
                <a:lnTo>
                  <a:pt x="13816" y="12462"/>
                </a:lnTo>
                <a:lnTo>
                  <a:pt x="13800" y="12372"/>
                </a:lnTo>
                <a:lnTo>
                  <a:pt x="13786" y="12321"/>
                </a:lnTo>
                <a:lnTo>
                  <a:pt x="13765" y="12257"/>
                </a:lnTo>
                <a:close/>
                <a:moveTo>
                  <a:pt x="20818" y="12606"/>
                </a:moveTo>
                <a:lnTo>
                  <a:pt x="20808" y="12709"/>
                </a:lnTo>
                <a:lnTo>
                  <a:pt x="20813" y="12751"/>
                </a:lnTo>
                <a:lnTo>
                  <a:pt x="20829" y="12741"/>
                </a:lnTo>
                <a:lnTo>
                  <a:pt x="20844" y="12760"/>
                </a:lnTo>
                <a:lnTo>
                  <a:pt x="20844" y="12648"/>
                </a:lnTo>
                <a:lnTo>
                  <a:pt x="20818" y="12606"/>
                </a:lnTo>
                <a:close/>
                <a:moveTo>
                  <a:pt x="20839" y="12783"/>
                </a:moveTo>
                <a:lnTo>
                  <a:pt x="20834" y="12821"/>
                </a:lnTo>
                <a:lnTo>
                  <a:pt x="20844" y="12873"/>
                </a:lnTo>
                <a:lnTo>
                  <a:pt x="20865" y="12863"/>
                </a:lnTo>
                <a:lnTo>
                  <a:pt x="20839" y="12783"/>
                </a:lnTo>
                <a:close/>
                <a:moveTo>
                  <a:pt x="0" y="12802"/>
                </a:moveTo>
                <a:lnTo>
                  <a:pt x="5" y="12873"/>
                </a:lnTo>
                <a:lnTo>
                  <a:pt x="10" y="12863"/>
                </a:lnTo>
                <a:lnTo>
                  <a:pt x="10" y="12802"/>
                </a:lnTo>
                <a:lnTo>
                  <a:pt x="0" y="12802"/>
                </a:lnTo>
                <a:close/>
                <a:moveTo>
                  <a:pt x="21600" y="12802"/>
                </a:moveTo>
                <a:lnTo>
                  <a:pt x="21560" y="12853"/>
                </a:lnTo>
                <a:lnTo>
                  <a:pt x="21543" y="12853"/>
                </a:lnTo>
                <a:lnTo>
                  <a:pt x="21508" y="12886"/>
                </a:lnTo>
                <a:lnTo>
                  <a:pt x="21513" y="12937"/>
                </a:lnTo>
                <a:lnTo>
                  <a:pt x="21555" y="12905"/>
                </a:lnTo>
                <a:lnTo>
                  <a:pt x="21595" y="12873"/>
                </a:lnTo>
                <a:lnTo>
                  <a:pt x="21600" y="12802"/>
                </a:lnTo>
                <a:close/>
                <a:moveTo>
                  <a:pt x="21482" y="12975"/>
                </a:moveTo>
                <a:lnTo>
                  <a:pt x="21466" y="13007"/>
                </a:lnTo>
                <a:lnTo>
                  <a:pt x="21440" y="12988"/>
                </a:lnTo>
                <a:lnTo>
                  <a:pt x="21414" y="13027"/>
                </a:lnTo>
                <a:lnTo>
                  <a:pt x="21409" y="13091"/>
                </a:lnTo>
                <a:lnTo>
                  <a:pt x="21440" y="13110"/>
                </a:lnTo>
                <a:lnTo>
                  <a:pt x="21482" y="13091"/>
                </a:lnTo>
                <a:lnTo>
                  <a:pt x="21496" y="13017"/>
                </a:lnTo>
                <a:lnTo>
                  <a:pt x="21482" y="12975"/>
                </a:lnTo>
                <a:close/>
                <a:moveTo>
                  <a:pt x="20580" y="13357"/>
                </a:moveTo>
                <a:lnTo>
                  <a:pt x="20580" y="13399"/>
                </a:lnTo>
                <a:lnTo>
                  <a:pt x="20606" y="13502"/>
                </a:lnTo>
                <a:lnTo>
                  <a:pt x="20636" y="13572"/>
                </a:lnTo>
                <a:lnTo>
                  <a:pt x="20674" y="13633"/>
                </a:lnTo>
                <a:lnTo>
                  <a:pt x="20700" y="13665"/>
                </a:lnTo>
                <a:lnTo>
                  <a:pt x="20725" y="13633"/>
                </a:lnTo>
                <a:lnTo>
                  <a:pt x="20704" y="13572"/>
                </a:lnTo>
                <a:lnTo>
                  <a:pt x="20667" y="13489"/>
                </a:lnTo>
                <a:lnTo>
                  <a:pt x="20653" y="13450"/>
                </a:lnTo>
                <a:lnTo>
                  <a:pt x="20632" y="13409"/>
                </a:lnTo>
                <a:lnTo>
                  <a:pt x="20606" y="13357"/>
                </a:lnTo>
                <a:lnTo>
                  <a:pt x="20580" y="13357"/>
                </a:lnTo>
                <a:close/>
                <a:moveTo>
                  <a:pt x="20725" y="15308"/>
                </a:moveTo>
                <a:lnTo>
                  <a:pt x="20700" y="15318"/>
                </a:lnTo>
                <a:lnTo>
                  <a:pt x="20693" y="15420"/>
                </a:lnTo>
                <a:lnTo>
                  <a:pt x="20704" y="15533"/>
                </a:lnTo>
                <a:lnTo>
                  <a:pt x="20709" y="15594"/>
                </a:lnTo>
                <a:lnTo>
                  <a:pt x="20704" y="15616"/>
                </a:lnTo>
                <a:lnTo>
                  <a:pt x="20693" y="15709"/>
                </a:lnTo>
                <a:lnTo>
                  <a:pt x="20667" y="15799"/>
                </a:lnTo>
                <a:lnTo>
                  <a:pt x="20627" y="15902"/>
                </a:lnTo>
                <a:lnTo>
                  <a:pt x="20570" y="15943"/>
                </a:lnTo>
                <a:lnTo>
                  <a:pt x="20549" y="15995"/>
                </a:lnTo>
                <a:lnTo>
                  <a:pt x="20589" y="16046"/>
                </a:lnTo>
                <a:lnTo>
                  <a:pt x="20580" y="16129"/>
                </a:lnTo>
                <a:lnTo>
                  <a:pt x="20507" y="16232"/>
                </a:lnTo>
                <a:lnTo>
                  <a:pt x="20523" y="16251"/>
                </a:lnTo>
                <a:lnTo>
                  <a:pt x="20518" y="16293"/>
                </a:lnTo>
                <a:lnTo>
                  <a:pt x="20580" y="16242"/>
                </a:lnTo>
                <a:lnTo>
                  <a:pt x="20648" y="16149"/>
                </a:lnTo>
                <a:lnTo>
                  <a:pt x="20693" y="16068"/>
                </a:lnTo>
                <a:lnTo>
                  <a:pt x="20709" y="16046"/>
                </a:lnTo>
                <a:lnTo>
                  <a:pt x="20725" y="15985"/>
                </a:lnTo>
                <a:lnTo>
                  <a:pt x="20756" y="15943"/>
                </a:lnTo>
                <a:lnTo>
                  <a:pt x="20797" y="15953"/>
                </a:lnTo>
                <a:lnTo>
                  <a:pt x="20844" y="15873"/>
                </a:lnTo>
                <a:lnTo>
                  <a:pt x="20895" y="15748"/>
                </a:lnTo>
                <a:lnTo>
                  <a:pt x="20874" y="15738"/>
                </a:lnTo>
                <a:lnTo>
                  <a:pt x="20823" y="15789"/>
                </a:lnTo>
                <a:lnTo>
                  <a:pt x="20792" y="15780"/>
                </a:lnTo>
                <a:lnTo>
                  <a:pt x="20761" y="15728"/>
                </a:lnTo>
                <a:lnTo>
                  <a:pt x="20787" y="15626"/>
                </a:lnTo>
                <a:lnTo>
                  <a:pt x="20771" y="15594"/>
                </a:lnTo>
                <a:lnTo>
                  <a:pt x="20740" y="15687"/>
                </a:lnTo>
                <a:lnTo>
                  <a:pt x="20745" y="15542"/>
                </a:lnTo>
                <a:lnTo>
                  <a:pt x="20766" y="15420"/>
                </a:lnTo>
                <a:lnTo>
                  <a:pt x="20730" y="15388"/>
                </a:lnTo>
                <a:lnTo>
                  <a:pt x="20725" y="15308"/>
                </a:lnTo>
                <a:close/>
                <a:moveTo>
                  <a:pt x="20445" y="16129"/>
                </a:moveTo>
                <a:lnTo>
                  <a:pt x="20382" y="16190"/>
                </a:lnTo>
                <a:lnTo>
                  <a:pt x="20346" y="16261"/>
                </a:lnTo>
                <a:lnTo>
                  <a:pt x="20311" y="16303"/>
                </a:lnTo>
                <a:lnTo>
                  <a:pt x="20248" y="16405"/>
                </a:lnTo>
                <a:lnTo>
                  <a:pt x="20186" y="16466"/>
                </a:lnTo>
                <a:lnTo>
                  <a:pt x="20113" y="16540"/>
                </a:lnTo>
                <a:lnTo>
                  <a:pt x="20052" y="16591"/>
                </a:lnTo>
                <a:lnTo>
                  <a:pt x="20005" y="16620"/>
                </a:lnTo>
                <a:lnTo>
                  <a:pt x="19880" y="16755"/>
                </a:lnTo>
                <a:lnTo>
                  <a:pt x="19812" y="16848"/>
                </a:lnTo>
                <a:lnTo>
                  <a:pt x="19802" y="16899"/>
                </a:lnTo>
                <a:lnTo>
                  <a:pt x="19854" y="16909"/>
                </a:lnTo>
                <a:lnTo>
                  <a:pt x="19870" y="16951"/>
                </a:lnTo>
                <a:lnTo>
                  <a:pt x="19922" y="16951"/>
                </a:lnTo>
                <a:lnTo>
                  <a:pt x="19963" y="16919"/>
                </a:lnTo>
                <a:lnTo>
                  <a:pt x="20031" y="16858"/>
                </a:lnTo>
                <a:lnTo>
                  <a:pt x="20118" y="16723"/>
                </a:lnTo>
                <a:lnTo>
                  <a:pt x="20170" y="16633"/>
                </a:lnTo>
                <a:lnTo>
                  <a:pt x="20238" y="16582"/>
                </a:lnTo>
                <a:lnTo>
                  <a:pt x="20278" y="16582"/>
                </a:lnTo>
                <a:lnTo>
                  <a:pt x="20290" y="16518"/>
                </a:lnTo>
                <a:lnTo>
                  <a:pt x="20337" y="16466"/>
                </a:lnTo>
                <a:lnTo>
                  <a:pt x="20414" y="16364"/>
                </a:lnTo>
                <a:lnTo>
                  <a:pt x="20460" y="16303"/>
                </a:lnTo>
                <a:lnTo>
                  <a:pt x="20481" y="16242"/>
                </a:lnTo>
                <a:lnTo>
                  <a:pt x="20486" y="16190"/>
                </a:lnTo>
                <a:lnTo>
                  <a:pt x="20424" y="16242"/>
                </a:lnTo>
                <a:lnTo>
                  <a:pt x="20434" y="16190"/>
                </a:lnTo>
                <a:lnTo>
                  <a:pt x="20445" y="16129"/>
                </a:lnTo>
                <a:close/>
                <a:moveTo>
                  <a:pt x="18869" y="16158"/>
                </a:moveTo>
                <a:lnTo>
                  <a:pt x="18848" y="16222"/>
                </a:lnTo>
                <a:lnTo>
                  <a:pt x="18844" y="16335"/>
                </a:lnTo>
                <a:lnTo>
                  <a:pt x="18822" y="16428"/>
                </a:lnTo>
                <a:lnTo>
                  <a:pt x="18813" y="16540"/>
                </a:lnTo>
                <a:lnTo>
                  <a:pt x="18848" y="16550"/>
                </a:lnTo>
                <a:lnTo>
                  <a:pt x="18853" y="16550"/>
                </a:lnTo>
                <a:lnTo>
                  <a:pt x="18926" y="16457"/>
                </a:lnTo>
                <a:lnTo>
                  <a:pt x="18931" y="16498"/>
                </a:lnTo>
                <a:lnTo>
                  <a:pt x="18978" y="16386"/>
                </a:lnTo>
                <a:lnTo>
                  <a:pt x="19009" y="16344"/>
                </a:lnTo>
                <a:lnTo>
                  <a:pt x="19061" y="16181"/>
                </a:lnTo>
                <a:lnTo>
                  <a:pt x="19030" y="16171"/>
                </a:lnTo>
                <a:lnTo>
                  <a:pt x="18978" y="16200"/>
                </a:lnTo>
                <a:lnTo>
                  <a:pt x="18942" y="16222"/>
                </a:lnTo>
                <a:lnTo>
                  <a:pt x="18900" y="16171"/>
                </a:lnTo>
                <a:lnTo>
                  <a:pt x="18869" y="16158"/>
                </a:lnTo>
                <a:close/>
                <a:moveTo>
                  <a:pt x="14464" y="17217"/>
                </a:moveTo>
                <a:lnTo>
                  <a:pt x="14459" y="17249"/>
                </a:lnTo>
                <a:lnTo>
                  <a:pt x="14438" y="17301"/>
                </a:lnTo>
                <a:lnTo>
                  <a:pt x="14429" y="17371"/>
                </a:lnTo>
                <a:lnTo>
                  <a:pt x="14511" y="17361"/>
                </a:lnTo>
                <a:lnTo>
                  <a:pt x="14537" y="17301"/>
                </a:lnTo>
                <a:lnTo>
                  <a:pt x="14542" y="17278"/>
                </a:lnTo>
                <a:lnTo>
                  <a:pt x="14490" y="17259"/>
                </a:lnTo>
                <a:lnTo>
                  <a:pt x="14464" y="17217"/>
                </a:lnTo>
                <a:close/>
                <a:moveTo>
                  <a:pt x="7737" y="17544"/>
                </a:moveTo>
                <a:lnTo>
                  <a:pt x="7717" y="17596"/>
                </a:lnTo>
                <a:lnTo>
                  <a:pt x="7670" y="17567"/>
                </a:lnTo>
                <a:lnTo>
                  <a:pt x="7618" y="17637"/>
                </a:lnTo>
                <a:lnTo>
                  <a:pt x="7654" y="17698"/>
                </a:lnTo>
                <a:lnTo>
                  <a:pt x="7691" y="17637"/>
                </a:lnTo>
                <a:lnTo>
                  <a:pt x="7722" y="17689"/>
                </a:lnTo>
                <a:lnTo>
                  <a:pt x="7784" y="17647"/>
                </a:lnTo>
                <a:lnTo>
                  <a:pt x="7788" y="17609"/>
                </a:lnTo>
                <a:lnTo>
                  <a:pt x="7737" y="17544"/>
                </a:lnTo>
                <a:close/>
                <a:moveTo>
                  <a:pt x="7213" y="17730"/>
                </a:moveTo>
                <a:lnTo>
                  <a:pt x="7178" y="17782"/>
                </a:lnTo>
                <a:lnTo>
                  <a:pt x="7183" y="17875"/>
                </a:lnTo>
                <a:lnTo>
                  <a:pt x="7167" y="17936"/>
                </a:lnTo>
                <a:lnTo>
                  <a:pt x="7089" y="17884"/>
                </a:lnTo>
                <a:lnTo>
                  <a:pt x="6996" y="17801"/>
                </a:lnTo>
                <a:lnTo>
                  <a:pt x="6950" y="17772"/>
                </a:lnTo>
                <a:lnTo>
                  <a:pt x="7053" y="17917"/>
                </a:lnTo>
                <a:lnTo>
                  <a:pt x="7121" y="17987"/>
                </a:lnTo>
                <a:lnTo>
                  <a:pt x="7204" y="18058"/>
                </a:lnTo>
                <a:lnTo>
                  <a:pt x="7260" y="18080"/>
                </a:lnTo>
                <a:lnTo>
                  <a:pt x="7307" y="18109"/>
                </a:lnTo>
                <a:lnTo>
                  <a:pt x="7364" y="18132"/>
                </a:lnTo>
                <a:lnTo>
                  <a:pt x="7400" y="18090"/>
                </a:lnTo>
                <a:lnTo>
                  <a:pt x="7406" y="18039"/>
                </a:lnTo>
                <a:lnTo>
                  <a:pt x="7437" y="18080"/>
                </a:lnTo>
                <a:lnTo>
                  <a:pt x="7484" y="18080"/>
                </a:lnTo>
                <a:lnTo>
                  <a:pt x="7494" y="18006"/>
                </a:lnTo>
                <a:lnTo>
                  <a:pt x="7416" y="17978"/>
                </a:lnTo>
                <a:lnTo>
                  <a:pt x="7333" y="17904"/>
                </a:lnTo>
                <a:lnTo>
                  <a:pt x="7286" y="17801"/>
                </a:lnTo>
                <a:lnTo>
                  <a:pt x="7256" y="17740"/>
                </a:lnTo>
                <a:lnTo>
                  <a:pt x="7213" y="17730"/>
                </a:lnTo>
                <a:close/>
                <a:moveTo>
                  <a:pt x="8085" y="19084"/>
                </a:moveTo>
                <a:lnTo>
                  <a:pt x="8054" y="19107"/>
                </a:lnTo>
                <a:lnTo>
                  <a:pt x="8033" y="19136"/>
                </a:lnTo>
                <a:lnTo>
                  <a:pt x="8007" y="19168"/>
                </a:lnTo>
                <a:lnTo>
                  <a:pt x="7976" y="19187"/>
                </a:lnTo>
                <a:lnTo>
                  <a:pt x="7944" y="19210"/>
                </a:lnTo>
                <a:lnTo>
                  <a:pt x="7929" y="19251"/>
                </a:lnTo>
                <a:lnTo>
                  <a:pt x="7882" y="19251"/>
                </a:lnTo>
                <a:lnTo>
                  <a:pt x="7861" y="19280"/>
                </a:lnTo>
                <a:lnTo>
                  <a:pt x="7847" y="19322"/>
                </a:lnTo>
                <a:lnTo>
                  <a:pt x="7840" y="19373"/>
                </a:lnTo>
                <a:lnTo>
                  <a:pt x="7814" y="19405"/>
                </a:lnTo>
                <a:lnTo>
                  <a:pt x="7795" y="19444"/>
                </a:lnTo>
                <a:lnTo>
                  <a:pt x="7774" y="19486"/>
                </a:lnTo>
                <a:lnTo>
                  <a:pt x="7763" y="19518"/>
                </a:lnTo>
                <a:lnTo>
                  <a:pt x="7753" y="19569"/>
                </a:lnTo>
                <a:lnTo>
                  <a:pt x="7774" y="19620"/>
                </a:lnTo>
                <a:lnTo>
                  <a:pt x="7795" y="19672"/>
                </a:lnTo>
                <a:lnTo>
                  <a:pt x="7800" y="19713"/>
                </a:lnTo>
                <a:lnTo>
                  <a:pt x="7800" y="19765"/>
                </a:lnTo>
                <a:lnTo>
                  <a:pt x="7788" y="19803"/>
                </a:lnTo>
                <a:lnTo>
                  <a:pt x="7800" y="19845"/>
                </a:lnTo>
                <a:lnTo>
                  <a:pt x="7814" y="19896"/>
                </a:lnTo>
                <a:lnTo>
                  <a:pt x="7840" y="19928"/>
                </a:lnTo>
                <a:lnTo>
                  <a:pt x="7866" y="19980"/>
                </a:lnTo>
                <a:lnTo>
                  <a:pt x="7899" y="20021"/>
                </a:lnTo>
                <a:lnTo>
                  <a:pt x="7924" y="20060"/>
                </a:lnTo>
                <a:lnTo>
                  <a:pt x="7944" y="20111"/>
                </a:lnTo>
                <a:lnTo>
                  <a:pt x="7950" y="20153"/>
                </a:lnTo>
                <a:lnTo>
                  <a:pt x="7939" y="20195"/>
                </a:lnTo>
                <a:lnTo>
                  <a:pt x="7903" y="20214"/>
                </a:lnTo>
                <a:lnTo>
                  <a:pt x="7856" y="20236"/>
                </a:lnTo>
                <a:lnTo>
                  <a:pt x="7805" y="20246"/>
                </a:lnTo>
                <a:lnTo>
                  <a:pt x="7758" y="20256"/>
                </a:lnTo>
                <a:lnTo>
                  <a:pt x="7727" y="20288"/>
                </a:lnTo>
                <a:lnTo>
                  <a:pt x="7691" y="20307"/>
                </a:lnTo>
                <a:lnTo>
                  <a:pt x="7639" y="20317"/>
                </a:lnTo>
                <a:lnTo>
                  <a:pt x="7597" y="20288"/>
                </a:lnTo>
                <a:lnTo>
                  <a:pt x="7546" y="20256"/>
                </a:lnTo>
                <a:lnTo>
                  <a:pt x="7494" y="20265"/>
                </a:lnTo>
                <a:lnTo>
                  <a:pt x="7432" y="20227"/>
                </a:lnTo>
                <a:lnTo>
                  <a:pt x="7432" y="20265"/>
                </a:lnTo>
                <a:lnTo>
                  <a:pt x="7416" y="20307"/>
                </a:lnTo>
                <a:lnTo>
                  <a:pt x="7359" y="20288"/>
                </a:lnTo>
                <a:lnTo>
                  <a:pt x="7303" y="20265"/>
                </a:lnTo>
                <a:lnTo>
                  <a:pt x="7244" y="20265"/>
                </a:lnTo>
                <a:lnTo>
                  <a:pt x="7192" y="20227"/>
                </a:lnTo>
                <a:lnTo>
                  <a:pt x="7147" y="20236"/>
                </a:lnTo>
                <a:lnTo>
                  <a:pt x="7084" y="20214"/>
                </a:lnTo>
                <a:lnTo>
                  <a:pt x="7032" y="20163"/>
                </a:lnTo>
                <a:lnTo>
                  <a:pt x="7032" y="20246"/>
                </a:lnTo>
                <a:lnTo>
                  <a:pt x="6980" y="20256"/>
                </a:lnTo>
                <a:lnTo>
                  <a:pt x="6928" y="20236"/>
                </a:lnTo>
                <a:lnTo>
                  <a:pt x="6881" y="20246"/>
                </a:lnTo>
                <a:lnTo>
                  <a:pt x="6836" y="20265"/>
                </a:lnTo>
                <a:lnTo>
                  <a:pt x="6789" y="20278"/>
                </a:lnTo>
                <a:lnTo>
                  <a:pt x="6726" y="20278"/>
                </a:lnTo>
                <a:lnTo>
                  <a:pt x="6690" y="20236"/>
                </a:lnTo>
                <a:lnTo>
                  <a:pt x="6634" y="20204"/>
                </a:lnTo>
                <a:lnTo>
                  <a:pt x="6571" y="20185"/>
                </a:lnTo>
                <a:lnTo>
                  <a:pt x="6525" y="20195"/>
                </a:lnTo>
                <a:lnTo>
                  <a:pt x="6462" y="20185"/>
                </a:lnTo>
                <a:lnTo>
                  <a:pt x="6426" y="20175"/>
                </a:lnTo>
                <a:lnTo>
                  <a:pt x="6483" y="20256"/>
                </a:lnTo>
                <a:lnTo>
                  <a:pt x="6514" y="20297"/>
                </a:lnTo>
                <a:lnTo>
                  <a:pt x="6556" y="20339"/>
                </a:lnTo>
                <a:lnTo>
                  <a:pt x="6613" y="20339"/>
                </a:lnTo>
                <a:lnTo>
                  <a:pt x="6655" y="20381"/>
                </a:lnTo>
                <a:lnTo>
                  <a:pt x="6700" y="20419"/>
                </a:lnTo>
                <a:lnTo>
                  <a:pt x="6707" y="20461"/>
                </a:lnTo>
                <a:lnTo>
                  <a:pt x="6639" y="20442"/>
                </a:lnTo>
                <a:lnTo>
                  <a:pt x="6577" y="20432"/>
                </a:lnTo>
                <a:lnTo>
                  <a:pt x="6509" y="20419"/>
                </a:lnTo>
                <a:lnTo>
                  <a:pt x="6473" y="20442"/>
                </a:lnTo>
                <a:lnTo>
                  <a:pt x="6415" y="20451"/>
                </a:lnTo>
                <a:lnTo>
                  <a:pt x="6354" y="20419"/>
                </a:lnTo>
                <a:lnTo>
                  <a:pt x="6292" y="20410"/>
                </a:lnTo>
                <a:lnTo>
                  <a:pt x="6219" y="20368"/>
                </a:lnTo>
                <a:lnTo>
                  <a:pt x="6193" y="20400"/>
                </a:lnTo>
                <a:lnTo>
                  <a:pt x="6146" y="20368"/>
                </a:lnTo>
                <a:lnTo>
                  <a:pt x="6104" y="20329"/>
                </a:lnTo>
                <a:lnTo>
                  <a:pt x="6059" y="20297"/>
                </a:lnTo>
                <a:lnTo>
                  <a:pt x="6038" y="20329"/>
                </a:lnTo>
                <a:lnTo>
                  <a:pt x="6000" y="20349"/>
                </a:lnTo>
                <a:lnTo>
                  <a:pt x="5934" y="20329"/>
                </a:lnTo>
                <a:lnTo>
                  <a:pt x="5892" y="20339"/>
                </a:lnTo>
                <a:lnTo>
                  <a:pt x="5871" y="20381"/>
                </a:lnTo>
                <a:lnTo>
                  <a:pt x="5819" y="20381"/>
                </a:lnTo>
                <a:lnTo>
                  <a:pt x="5758" y="20381"/>
                </a:lnTo>
                <a:lnTo>
                  <a:pt x="5696" y="20381"/>
                </a:lnTo>
                <a:lnTo>
                  <a:pt x="5638" y="20381"/>
                </a:lnTo>
                <a:lnTo>
                  <a:pt x="5571" y="20368"/>
                </a:lnTo>
                <a:lnTo>
                  <a:pt x="5508" y="20358"/>
                </a:lnTo>
                <a:lnTo>
                  <a:pt x="5468" y="20368"/>
                </a:lnTo>
                <a:lnTo>
                  <a:pt x="5411" y="20381"/>
                </a:lnTo>
                <a:lnTo>
                  <a:pt x="5343" y="20358"/>
                </a:lnTo>
                <a:lnTo>
                  <a:pt x="5291" y="20368"/>
                </a:lnTo>
                <a:lnTo>
                  <a:pt x="5255" y="20358"/>
                </a:lnTo>
                <a:lnTo>
                  <a:pt x="5218" y="20358"/>
                </a:lnTo>
                <a:lnTo>
                  <a:pt x="5187" y="20381"/>
                </a:lnTo>
                <a:lnTo>
                  <a:pt x="5162" y="20400"/>
                </a:lnTo>
                <a:lnTo>
                  <a:pt x="5126" y="20432"/>
                </a:lnTo>
                <a:lnTo>
                  <a:pt x="5074" y="20442"/>
                </a:lnTo>
                <a:lnTo>
                  <a:pt x="5022" y="20442"/>
                </a:lnTo>
                <a:lnTo>
                  <a:pt x="4996" y="20461"/>
                </a:lnTo>
                <a:lnTo>
                  <a:pt x="4949" y="20483"/>
                </a:lnTo>
                <a:lnTo>
                  <a:pt x="4898" y="20451"/>
                </a:lnTo>
                <a:lnTo>
                  <a:pt x="4860" y="20471"/>
                </a:lnTo>
                <a:lnTo>
                  <a:pt x="4876" y="20503"/>
                </a:lnTo>
                <a:lnTo>
                  <a:pt x="4923" y="20544"/>
                </a:lnTo>
                <a:lnTo>
                  <a:pt x="4959" y="20586"/>
                </a:lnTo>
                <a:lnTo>
                  <a:pt x="4907" y="20596"/>
                </a:lnTo>
                <a:lnTo>
                  <a:pt x="4893" y="20625"/>
                </a:lnTo>
                <a:lnTo>
                  <a:pt x="4872" y="20657"/>
                </a:lnTo>
                <a:lnTo>
                  <a:pt x="4834" y="20676"/>
                </a:lnTo>
                <a:lnTo>
                  <a:pt x="4783" y="20689"/>
                </a:lnTo>
                <a:lnTo>
                  <a:pt x="4711" y="20647"/>
                </a:lnTo>
                <a:lnTo>
                  <a:pt x="4659" y="20657"/>
                </a:lnTo>
                <a:lnTo>
                  <a:pt x="4608" y="20666"/>
                </a:lnTo>
                <a:lnTo>
                  <a:pt x="4540" y="20637"/>
                </a:lnTo>
                <a:lnTo>
                  <a:pt x="4509" y="20625"/>
                </a:lnTo>
                <a:lnTo>
                  <a:pt x="4634" y="20740"/>
                </a:lnTo>
                <a:lnTo>
                  <a:pt x="4700" y="20779"/>
                </a:lnTo>
                <a:lnTo>
                  <a:pt x="4783" y="20811"/>
                </a:lnTo>
                <a:lnTo>
                  <a:pt x="4846" y="20843"/>
                </a:lnTo>
                <a:lnTo>
                  <a:pt x="4928" y="20852"/>
                </a:lnTo>
                <a:lnTo>
                  <a:pt x="5011" y="20862"/>
                </a:lnTo>
                <a:lnTo>
                  <a:pt x="5093" y="20872"/>
                </a:lnTo>
                <a:lnTo>
                  <a:pt x="5183" y="20904"/>
                </a:lnTo>
                <a:lnTo>
                  <a:pt x="5260" y="20923"/>
                </a:lnTo>
                <a:lnTo>
                  <a:pt x="5307" y="20965"/>
                </a:lnTo>
                <a:lnTo>
                  <a:pt x="5307" y="20997"/>
                </a:lnTo>
                <a:lnTo>
                  <a:pt x="5281" y="21026"/>
                </a:lnTo>
                <a:lnTo>
                  <a:pt x="5239" y="21048"/>
                </a:lnTo>
                <a:lnTo>
                  <a:pt x="5157" y="21026"/>
                </a:lnTo>
                <a:lnTo>
                  <a:pt x="5084" y="21035"/>
                </a:lnTo>
                <a:lnTo>
                  <a:pt x="4990" y="21026"/>
                </a:lnTo>
                <a:lnTo>
                  <a:pt x="5079" y="21058"/>
                </a:lnTo>
                <a:lnTo>
                  <a:pt x="5136" y="21087"/>
                </a:lnTo>
                <a:lnTo>
                  <a:pt x="5223" y="21109"/>
                </a:lnTo>
                <a:lnTo>
                  <a:pt x="5270" y="21138"/>
                </a:lnTo>
                <a:lnTo>
                  <a:pt x="5291" y="21170"/>
                </a:lnTo>
                <a:lnTo>
                  <a:pt x="5312" y="21202"/>
                </a:lnTo>
                <a:lnTo>
                  <a:pt x="5348" y="21241"/>
                </a:lnTo>
                <a:lnTo>
                  <a:pt x="5463" y="21253"/>
                </a:lnTo>
                <a:lnTo>
                  <a:pt x="5524" y="21282"/>
                </a:lnTo>
                <a:lnTo>
                  <a:pt x="5659" y="21305"/>
                </a:lnTo>
                <a:lnTo>
                  <a:pt x="5800" y="21305"/>
                </a:lnTo>
                <a:lnTo>
                  <a:pt x="5830" y="21334"/>
                </a:lnTo>
                <a:lnTo>
                  <a:pt x="5758" y="21356"/>
                </a:lnTo>
                <a:lnTo>
                  <a:pt x="5689" y="21375"/>
                </a:lnTo>
                <a:lnTo>
                  <a:pt x="5581" y="21356"/>
                </a:lnTo>
                <a:lnTo>
                  <a:pt x="5416" y="21343"/>
                </a:lnTo>
                <a:lnTo>
                  <a:pt x="5343" y="21366"/>
                </a:lnTo>
                <a:lnTo>
                  <a:pt x="5187" y="21343"/>
                </a:lnTo>
                <a:lnTo>
                  <a:pt x="5079" y="21324"/>
                </a:lnTo>
                <a:lnTo>
                  <a:pt x="4959" y="21305"/>
                </a:lnTo>
                <a:lnTo>
                  <a:pt x="4872" y="21282"/>
                </a:lnTo>
                <a:lnTo>
                  <a:pt x="4846" y="21273"/>
                </a:lnTo>
                <a:lnTo>
                  <a:pt x="4789" y="21253"/>
                </a:lnTo>
                <a:lnTo>
                  <a:pt x="4700" y="21273"/>
                </a:lnTo>
                <a:lnTo>
                  <a:pt x="4695" y="21305"/>
                </a:lnTo>
                <a:lnTo>
                  <a:pt x="4601" y="21273"/>
                </a:lnTo>
                <a:lnTo>
                  <a:pt x="4596" y="21273"/>
                </a:lnTo>
                <a:lnTo>
                  <a:pt x="4591" y="21273"/>
                </a:lnTo>
                <a:lnTo>
                  <a:pt x="4591" y="21282"/>
                </a:lnTo>
                <a:lnTo>
                  <a:pt x="4587" y="21292"/>
                </a:lnTo>
                <a:lnTo>
                  <a:pt x="4493" y="21273"/>
                </a:lnTo>
                <a:lnTo>
                  <a:pt x="4519" y="21314"/>
                </a:lnTo>
                <a:lnTo>
                  <a:pt x="4985" y="21600"/>
                </a:lnTo>
                <a:lnTo>
                  <a:pt x="16615" y="21600"/>
                </a:lnTo>
                <a:lnTo>
                  <a:pt x="17081" y="21314"/>
                </a:lnTo>
                <a:lnTo>
                  <a:pt x="17046" y="21305"/>
                </a:lnTo>
                <a:lnTo>
                  <a:pt x="16999" y="21273"/>
                </a:lnTo>
                <a:lnTo>
                  <a:pt x="16874" y="21292"/>
                </a:lnTo>
                <a:lnTo>
                  <a:pt x="16879" y="21273"/>
                </a:lnTo>
                <a:lnTo>
                  <a:pt x="16879" y="21263"/>
                </a:lnTo>
                <a:lnTo>
                  <a:pt x="16801" y="21253"/>
                </a:lnTo>
                <a:lnTo>
                  <a:pt x="16832" y="21212"/>
                </a:lnTo>
                <a:lnTo>
                  <a:pt x="16780" y="21189"/>
                </a:lnTo>
                <a:lnTo>
                  <a:pt x="16754" y="21160"/>
                </a:lnTo>
                <a:lnTo>
                  <a:pt x="16740" y="21138"/>
                </a:lnTo>
                <a:lnTo>
                  <a:pt x="16724" y="21109"/>
                </a:lnTo>
                <a:lnTo>
                  <a:pt x="16728" y="21077"/>
                </a:lnTo>
                <a:lnTo>
                  <a:pt x="16749" y="21048"/>
                </a:lnTo>
                <a:lnTo>
                  <a:pt x="16735" y="21016"/>
                </a:lnTo>
                <a:lnTo>
                  <a:pt x="16792" y="20984"/>
                </a:lnTo>
                <a:lnTo>
                  <a:pt x="16843" y="20955"/>
                </a:lnTo>
                <a:lnTo>
                  <a:pt x="16900" y="20904"/>
                </a:lnTo>
                <a:lnTo>
                  <a:pt x="16994" y="20852"/>
                </a:lnTo>
                <a:lnTo>
                  <a:pt x="17065" y="20852"/>
                </a:lnTo>
                <a:lnTo>
                  <a:pt x="17149" y="20830"/>
                </a:lnTo>
                <a:lnTo>
                  <a:pt x="17237" y="20811"/>
                </a:lnTo>
                <a:lnTo>
                  <a:pt x="17268" y="20769"/>
                </a:lnTo>
                <a:lnTo>
                  <a:pt x="17211" y="20759"/>
                </a:lnTo>
                <a:lnTo>
                  <a:pt x="17227" y="20718"/>
                </a:lnTo>
                <a:lnTo>
                  <a:pt x="17258" y="20689"/>
                </a:lnTo>
                <a:lnTo>
                  <a:pt x="17279" y="20647"/>
                </a:lnTo>
                <a:lnTo>
                  <a:pt x="17315" y="20605"/>
                </a:lnTo>
                <a:lnTo>
                  <a:pt x="17362" y="20564"/>
                </a:lnTo>
                <a:lnTo>
                  <a:pt x="17409" y="20522"/>
                </a:lnTo>
                <a:lnTo>
                  <a:pt x="17465" y="20483"/>
                </a:lnTo>
                <a:lnTo>
                  <a:pt x="17527" y="20442"/>
                </a:lnTo>
                <a:lnTo>
                  <a:pt x="17590" y="20410"/>
                </a:lnTo>
                <a:lnTo>
                  <a:pt x="17647" y="20368"/>
                </a:lnTo>
                <a:lnTo>
                  <a:pt x="17720" y="20339"/>
                </a:lnTo>
                <a:lnTo>
                  <a:pt x="17781" y="20307"/>
                </a:lnTo>
                <a:lnTo>
                  <a:pt x="17849" y="20288"/>
                </a:lnTo>
                <a:lnTo>
                  <a:pt x="17906" y="20246"/>
                </a:lnTo>
                <a:lnTo>
                  <a:pt x="17958" y="20204"/>
                </a:lnTo>
                <a:lnTo>
                  <a:pt x="18014" y="20153"/>
                </a:lnTo>
                <a:lnTo>
                  <a:pt x="18071" y="20111"/>
                </a:lnTo>
                <a:lnTo>
                  <a:pt x="18113" y="20073"/>
                </a:lnTo>
                <a:lnTo>
                  <a:pt x="18113" y="20041"/>
                </a:lnTo>
                <a:lnTo>
                  <a:pt x="18082" y="20021"/>
                </a:lnTo>
                <a:lnTo>
                  <a:pt x="18061" y="19989"/>
                </a:lnTo>
                <a:lnTo>
                  <a:pt x="18024" y="19980"/>
                </a:lnTo>
                <a:lnTo>
                  <a:pt x="17979" y="19970"/>
                </a:lnTo>
                <a:lnTo>
                  <a:pt x="17927" y="19970"/>
                </a:lnTo>
                <a:lnTo>
                  <a:pt x="17885" y="19957"/>
                </a:lnTo>
                <a:lnTo>
                  <a:pt x="17833" y="19957"/>
                </a:lnTo>
                <a:lnTo>
                  <a:pt x="17797" y="19948"/>
                </a:lnTo>
                <a:lnTo>
                  <a:pt x="17797" y="19906"/>
                </a:lnTo>
                <a:lnTo>
                  <a:pt x="17765" y="19877"/>
                </a:lnTo>
                <a:lnTo>
                  <a:pt x="17776" y="19835"/>
                </a:lnTo>
                <a:lnTo>
                  <a:pt x="17734" y="19826"/>
                </a:lnTo>
                <a:lnTo>
                  <a:pt x="17687" y="19816"/>
                </a:lnTo>
                <a:lnTo>
                  <a:pt x="17673" y="19784"/>
                </a:lnTo>
                <a:lnTo>
                  <a:pt x="17661" y="19742"/>
                </a:lnTo>
                <a:lnTo>
                  <a:pt x="17642" y="19713"/>
                </a:lnTo>
                <a:lnTo>
                  <a:pt x="17590" y="19752"/>
                </a:lnTo>
                <a:lnTo>
                  <a:pt x="17538" y="19752"/>
                </a:lnTo>
                <a:lnTo>
                  <a:pt x="17506" y="19733"/>
                </a:lnTo>
                <a:lnTo>
                  <a:pt x="17460" y="19713"/>
                </a:lnTo>
                <a:lnTo>
                  <a:pt x="17413" y="19691"/>
                </a:lnTo>
                <a:lnTo>
                  <a:pt x="17383" y="19662"/>
                </a:lnTo>
                <a:lnTo>
                  <a:pt x="17357" y="19640"/>
                </a:lnTo>
                <a:lnTo>
                  <a:pt x="17345" y="19598"/>
                </a:lnTo>
                <a:lnTo>
                  <a:pt x="17383" y="19559"/>
                </a:lnTo>
                <a:lnTo>
                  <a:pt x="17371" y="19527"/>
                </a:lnTo>
                <a:lnTo>
                  <a:pt x="17331" y="19518"/>
                </a:lnTo>
                <a:lnTo>
                  <a:pt x="17273" y="19508"/>
                </a:lnTo>
                <a:lnTo>
                  <a:pt x="17227" y="19508"/>
                </a:lnTo>
                <a:lnTo>
                  <a:pt x="17169" y="19508"/>
                </a:lnTo>
                <a:lnTo>
                  <a:pt x="17124" y="19518"/>
                </a:lnTo>
                <a:lnTo>
                  <a:pt x="17060" y="19518"/>
                </a:lnTo>
                <a:lnTo>
                  <a:pt x="17009" y="19527"/>
                </a:lnTo>
                <a:lnTo>
                  <a:pt x="16983" y="19508"/>
                </a:lnTo>
                <a:lnTo>
                  <a:pt x="16983" y="19466"/>
                </a:lnTo>
                <a:lnTo>
                  <a:pt x="16999" y="19415"/>
                </a:lnTo>
                <a:lnTo>
                  <a:pt x="17020" y="19364"/>
                </a:lnTo>
                <a:lnTo>
                  <a:pt x="17009" y="19332"/>
                </a:lnTo>
                <a:lnTo>
                  <a:pt x="16978" y="19383"/>
                </a:lnTo>
                <a:lnTo>
                  <a:pt x="16936" y="19444"/>
                </a:lnTo>
                <a:lnTo>
                  <a:pt x="16890" y="19444"/>
                </a:lnTo>
                <a:lnTo>
                  <a:pt x="16843" y="19466"/>
                </a:lnTo>
                <a:lnTo>
                  <a:pt x="16792" y="19466"/>
                </a:lnTo>
                <a:lnTo>
                  <a:pt x="16740" y="19466"/>
                </a:lnTo>
                <a:lnTo>
                  <a:pt x="16683" y="19486"/>
                </a:lnTo>
                <a:lnTo>
                  <a:pt x="16631" y="19508"/>
                </a:lnTo>
                <a:lnTo>
                  <a:pt x="16594" y="19495"/>
                </a:lnTo>
                <a:lnTo>
                  <a:pt x="16558" y="19486"/>
                </a:lnTo>
                <a:lnTo>
                  <a:pt x="16516" y="19486"/>
                </a:lnTo>
                <a:lnTo>
                  <a:pt x="16464" y="19495"/>
                </a:lnTo>
                <a:lnTo>
                  <a:pt x="16424" y="19486"/>
                </a:lnTo>
                <a:lnTo>
                  <a:pt x="16392" y="19476"/>
                </a:lnTo>
                <a:lnTo>
                  <a:pt x="16346" y="19486"/>
                </a:lnTo>
                <a:lnTo>
                  <a:pt x="16299" y="19518"/>
                </a:lnTo>
                <a:lnTo>
                  <a:pt x="16243" y="19559"/>
                </a:lnTo>
                <a:lnTo>
                  <a:pt x="16196" y="19569"/>
                </a:lnTo>
                <a:lnTo>
                  <a:pt x="16144" y="19559"/>
                </a:lnTo>
                <a:lnTo>
                  <a:pt x="16102" y="19527"/>
                </a:lnTo>
                <a:lnTo>
                  <a:pt x="16087" y="19495"/>
                </a:lnTo>
                <a:lnTo>
                  <a:pt x="16035" y="19495"/>
                </a:lnTo>
                <a:lnTo>
                  <a:pt x="16019" y="19466"/>
                </a:lnTo>
                <a:lnTo>
                  <a:pt x="16014" y="19425"/>
                </a:lnTo>
                <a:lnTo>
                  <a:pt x="15993" y="19405"/>
                </a:lnTo>
                <a:lnTo>
                  <a:pt x="15946" y="19425"/>
                </a:lnTo>
                <a:lnTo>
                  <a:pt x="15889" y="19434"/>
                </a:lnTo>
                <a:lnTo>
                  <a:pt x="15842" y="19466"/>
                </a:lnTo>
                <a:lnTo>
                  <a:pt x="15791" y="19495"/>
                </a:lnTo>
                <a:lnTo>
                  <a:pt x="15734" y="19518"/>
                </a:lnTo>
                <a:lnTo>
                  <a:pt x="15682" y="19527"/>
                </a:lnTo>
                <a:lnTo>
                  <a:pt x="15640" y="19527"/>
                </a:lnTo>
                <a:lnTo>
                  <a:pt x="15595" y="19527"/>
                </a:lnTo>
                <a:lnTo>
                  <a:pt x="15569" y="19457"/>
                </a:lnTo>
                <a:lnTo>
                  <a:pt x="15557" y="19415"/>
                </a:lnTo>
                <a:lnTo>
                  <a:pt x="15536" y="19383"/>
                </a:lnTo>
                <a:lnTo>
                  <a:pt x="15517" y="19364"/>
                </a:lnTo>
                <a:lnTo>
                  <a:pt x="15418" y="19457"/>
                </a:lnTo>
                <a:lnTo>
                  <a:pt x="15376" y="19486"/>
                </a:lnTo>
                <a:lnTo>
                  <a:pt x="15336" y="19527"/>
                </a:lnTo>
                <a:lnTo>
                  <a:pt x="15289" y="19559"/>
                </a:lnTo>
                <a:lnTo>
                  <a:pt x="15246" y="19547"/>
                </a:lnTo>
                <a:lnTo>
                  <a:pt x="15200" y="19559"/>
                </a:lnTo>
                <a:lnTo>
                  <a:pt x="15154" y="19559"/>
                </a:lnTo>
                <a:lnTo>
                  <a:pt x="15107" y="19579"/>
                </a:lnTo>
                <a:lnTo>
                  <a:pt x="15081" y="19559"/>
                </a:lnTo>
                <a:lnTo>
                  <a:pt x="15044" y="19547"/>
                </a:lnTo>
                <a:lnTo>
                  <a:pt x="15013" y="19559"/>
                </a:lnTo>
                <a:lnTo>
                  <a:pt x="14973" y="19559"/>
                </a:lnTo>
                <a:lnTo>
                  <a:pt x="14931" y="19547"/>
                </a:lnTo>
                <a:lnTo>
                  <a:pt x="14879" y="19559"/>
                </a:lnTo>
                <a:lnTo>
                  <a:pt x="14843" y="19547"/>
                </a:lnTo>
                <a:lnTo>
                  <a:pt x="14811" y="19527"/>
                </a:lnTo>
                <a:lnTo>
                  <a:pt x="14811" y="19476"/>
                </a:lnTo>
                <a:lnTo>
                  <a:pt x="14806" y="19444"/>
                </a:lnTo>
                <a:lnTo>
                  <a:pt x="14754" y="19518"/>
                </a:lnTo>
                <a:lnTo>
                  <a:pt x="14707" y="19547"/>
                </a:lnTo>
                <a:lnTo>
                  <a:pt x="14662" y="19547"/>
                </a:lnTo>
                <a:lnTo>
                  <a:pt x="14615" y="19559"/>
                </a:lnTo>
                <a:lnTo>
                  <a:pt x="14568" y="19569"/>
                </a:lnTo>
                <a:lnTo>
                  <a:pt x="14526" y="19559"/>
                </a:lnTo>
                <a:lnTo>
                  <a:pt x="14490" y="19579"/>
                </a:lnTo>
                <a:lnTo>
                  <a:pt x="14455" y="19598"/>
                </a:lnTo>
                <a:lnTo>
                  <a:pt x="14417" y="19640"/>
                </a:lnTo>
                <a:lnTo>
                  <a:pt x="14370" y="19662"/>
                </a:lnTo>
                <a:lnTo>
                  <a:pt x="14318" y="19691"/>
                </a:lnTo>
                <a:lnTo>
                  <a:pt x="14273" y="19733"/>
                </a:lnTo>
                <a:lnTo>
                  <a:pt x="14247" y="19774"/>
                </a:lnTo>
                <a:lnTo>
                  <a:pt x="14210" y="19816"/>
                </a:lnTo>
                <a:lnTo>
                  <a:pt x="14158" y="19835"/>
                </a:lnTo>
                <a:lnTo>
                  <a:pt x="14111" y="19845"/>
                </a:lnTo>
                <a:lnTo>
                  <a:pt x="14059" y="19855"/>
                </a:lnTo>
                <a:lnTo>
                  <a:pt x="14029" y="19867"/>
                </a:lnTo>
                <a:lnTo>
                  <a:pt x="13988" y="19919"/>
                </a:lnTo>
                <a:lnTo>
                  <a:pt x="13962" y="19957"/>
                </a:lnTo>
                <a:lnTo>
                  <a:pt x="13920" y="19989"/>
                </a:lnTo>
                <a:lnTo>
                  <a:pt x="13884" y="20031"/>
                </a:lnTo>
                <a:lnTo>
                  <a:pt x="13859" y="20073"/>
                </a:lnTo>
                <a:lnTo>
                  <a:pt x="13816" y="20111"/>
                </a:lnTo>
                <a:lnTo>
                  <a:pt x="13765" y="20134"/>
                </a:lnTo>
                <a:lnTo>
                  <a:pt x="13718" y="20124"/>
                </a:lnTo>
                <a:lnTo>
                  <a:pt x="13697" y="20092"/>
                </a:lnTo>
                <a:lnTo>
                  <a:pt x="13734" y="20041"/>
                </a:lnTo>
                <a:lnTo>
                  <a:pt x="13769" y="19999"/>
                </a:lnTo>
                <a:lnTo>
                  <a:pt x="13791" y="19957"/>
                </a:lnTo>
                <a:lnTo>
                  <a:pt x="13739" y="19957"/>
                </a:lnTo>
                <a:lnTo>
                  <a:pt x="13748" y="19919"/>
                </a:lnTo>
                <a:lnTo>
                  <a:pt x="13795" y="19877"/>
                </a:lnTo>
                <a:lnTo>
                  <a:pt x="13847" y="19845"/>
                </a:lnTo>
                <a:lnTo>
                  <a:pt x="13868" y="19794"/>
                </a:lnTo>
                <a:lnTo>
                  <a:pt x="13878" y="19765"/>
                </a:lnTo>
                <a:lnTo>
                  <a:pt x="13878" y="19640"/>
                </a:lnTo>
                <a:lnTo>
                  <a:pt x="13833" y="19640"/>
                </a:lnTo>
                <a:lnTo>
                  <a:pt x="13791" y="19630"/>
                </a:lnTo>
                <a:lnTo>
                  <a:pt x="13755" y="19620"/>
                </a:lnTo>
                <a:lnTo>
                  <a:pt x="13713" y="19611"/>
                </a:lnTo>
                <a:lnTo>
                  <a:pt x="13677" y="19579"/>
                </a:lnTo>
                <a:lnTo>
                  <a:pt x="13625" y="19630"/>
                </a:lnTo>
                <a:lnTo>
                  <a:pt x="13583" y="19649"/>
                </a:lnTo>
                <a:lnTo>
                  <a:pt x="13541" y="19640"/>
                </a:lnTo>
                <a:lnTo>
                  <a:pt x="13515" y="19611"/>
                </a:lnTo>
                <a:lnTo>
                  <a:pt x="13496" y="19579"/>
                </a:lnTo>
                <a:lnTo>
                  <a:pt x="13444" y="19569"/>
                </a:lnTo>
                <a:lnTo>
                  <a:pt x="13423" y="19537"/>
                </a:lnTo>
                <a:lnTo>
                  <a:pt x="13392" y="19495"/>
                </a:lnTo>
                <a:lnTo>
                  <a:pt x="13402" y="19444"/>
                </a:lnTo>
                <a:lnTo>
                  <a:pt x="13371" y="19415"/>
                </a:lnTo>
                <a:lnTo>
                  <a:pt x="13334" y="19405"/>
                </a:lnTo>
                <a:lnTo>
                  <a:pt x="13293" y="19393"/>
                </a:lnTo>
                <a:lnTo>
                  <a:pt x="13251" y="19405"/>
                </a:lnTo>
                <a:lnTo>
                  <a:pt x="13199" y="19425"/>
                </a:lnTo>
                <a:lnTo>
                  <a:pt x="13159" y="19444"/>
                </a:lnTo>
                <a:lnTo>
                  <a:pt x="13112" y="19476"/>
                </a:lnTo>
                <a:lnTo>
                  <a:pt x="13096" y="19518"/>
                </a:lnTo>
                <a:lnTo>
                  <a:pt x="13049" y="19547"/>
                </a:lnTo>
                <a:lnTo>
                  <a:pt x="13008" y="19547"/>
                </a:lnTo>
                <a:lnTo>
                  <a:pt x="12971" y="19579"/>
                </a:lnTo>
                <a:lnTo>
                  <a:pt x="12926" y="19620"/>
                </a:lnTo>
                <a:lnTo>
                  <a:pt x="12884" y="19598"/>
                </a:lnTo>
                <a:lnTo>
                  <a:pt x="12848" y="19630"/>
                </a:lnTo>
                <a:lnTo>
                  <a:pt x="12801" y="19662"/>
                </a:lnTo>
                <a:lnTo>
                  <a:pt x="12764" y="19681"/>
                </a:lnTo>
                <a:lnTo>
                  <a:pt x="12707" y="19701"/>
                </a:lnTo>
                <a:lnTo>
                  <a:pt x="12660" y="19723"/>
                </a:lnTo>
                <a:lnTo>
                  <a:pt x="12608" y="19752"/>
                </a:lnTo>
                <a:lnTo>
                  <a:pt x="12563" y="19774"/>
                </a:lnTo>
                <a:lnTo>
                  <a:pt x="12542" y="19826"/>
                </a:lnTo>
                <a:lnTo>
                  <a:pt x="12490" y="19855"/>
                </a:lnTo>
                <a:lnTo>
                  <a:pt x="12464" y="19826"/>
                </a:lnTo>
                <a:lnTo>
                  <a:pt x="12438" y="19784"/>
                </a:lnTo>
                <a:lnTo>
                  <a:pt x="12391" y="19794"/>
                </a:lnTo>
                <a:lnTo>
                  <a:pt x="12360" y="19765"/>
                </a:lnTo>
                <a:lnTo>
                  <a:pt x="12344" y="19723"/>
                </a:lnTo>
                <a:lnTo>
                  <a:pt x="12304" y="19713"/>
                </a:lnTo>
                <a:lnTo>
                  <a:pt x="12271" y="19742"/>
                </a:lnTo>
                <a:lnTo>
                  <a:pt x="12241" y="19816"/>
                </a:lnTo>
                <a:lnTo>
                  <a:pt x="12200" y="19845"/>
                </a:lnTo>
                <a:lnTo>
                  <a:pt x="12153" y="19855"/>
                </a:lnTo>
                <a:lnTo>
                  <a:pt x="12111" y="19877"/>
                </a:lnTo>
                <a:lnTo>
                  <a:pt x="12071" y="19906"/>
                </a:lnTo>
                <a:lnTo>
                  <a:pt x="12024" y="19919"/>
                </a:lnTo>
                <a:lnTo>
                  <a:pt x="11977" y="19928"/>
                </a:lnTo>
                <a:lnTo>
                  <a:pt x="11925" y="19938"/>
                </a:lnTo>
                <a:lnTo>
                  <a:pt x="11878" y="19938"/>
                </a:lnTo>
                <a:lnTo>
                  <a:pt x="11826" y="19938"/>
                </a:lnTo>
                <a:lnTo>
                  <a:pt x="11774" y="19957"/>
                </a:lnTo>
                <a:lnTo>
                  <a:pt x="11753" y="19928"/>
                </a:lnTo>
                <a:lnTo>
                  <a:pt x="11734" y="19887"/>
                </a:lnTo>
                <a:lnTo>
                  <a:pt x="11687" y="19887"/>
                </a:lnTo>
                <a:lnTo>
                  <a:pt x="11640" y="19867"/>
                </a:lnTo>
                <a:lnTo>
                  <a:pt x="11593" y="19867"/>
                </a:lnTo>
                <a:lnTo>
                  <a:pt x="11541" y="19867"/>
                </a:lnTo>
                <a:lnTo>
                  <a:pt x="11494" y="19887"/>
                </a:lnTo>
                <a:lnTo>
                  <a:pt x="11458" y="19928"/>
                </a:lnTo>
                <a:lnTo>
                  <a:pt x="11442" y="19887"/>
                </a:lnTo>
                <a:lnTo>
                  <a:pt x="11385" y="19877"/>
                </a:lnTo>
                <a:lnTo>
                  <a:pt x="11339" y="19906"/>
                </a:lnTo>
                <a:lnTo>
                  <a:pt x="11319" y="19948"/>
                </a:lnTo>
                <a:lnTo>
                  <a:pt x="11267" y="19980"/>
                </a:lnTo>
                <a:lnTo>
                  <a:pt x="11246" y="19938"/>
                </a:lnTo>
                <a:lnTo>
                  <a:pt x="11215" y="19887"/>
                </a:lnTo>
                <a:lnTo>
                  <a:pt x="11168" y="19896"/>
                </a:lnTo>
                <a:lnTo>
                  <a:pt x="11138" y="19867"/>
                </a:lnTo>
                <a:lnTo>
                  <a:pt x="11112" y="19906"/>
                </a:lnTo>
                <a:lnTo>
                  <a:pt x="11075" y="19928"/>
                </a:lnTo>
                <a:lnTo>
                  <a:pt x="11023" y="19948"/>
                </a:lnTo>
                <a:lnTo>
                  <a:pt x="10976" y="19980"/>
                </a:lnTo>
                <a:lnTo>
                  <a:pt x="10930" y="19989"/>
                </a:lnTo>
                <a:lnTo>
                  <a:pt x="10883" y="20009"/>
                </a:lnTo>
                <a:lnTo>
                  <a:pt x="10836" y="20031"/>
                </a:lnTo>
                <a:lnTo>
                  <a:pt x="10789" y="20060"/>
                </a:lnTo>
                <a:lnTo>
                  <a:pt x="10775" y="20021"/>
                </a:lnTo>
                <a:lnTo>
                  <a:pt x="10723" y="20009"/>
                </a:lnTo>
                <a:lnTo>
                  <a:pt x="10671" y="20021"/>
                </a:lnTo>
                <a:lnTo>
                  <a:pt x="10613" y="20041"/>
                </a:lnTo>
                <a:lnTo>
                  <a:pt x="10561" y="20041"/>
                </a:lnTo>
                <a:lnTo>
                  <a:pt x="10551" y="19999"/>
                </a:lnTo>
                <a:lnTo>
                  <a:pt x="10504" y="19989"/>
                </a:lnTo>
                <a:lnTo>
                  <a:pt x="10483" y="20031"/>
                </a:lnTo>
                <a:lnTo>
                  <a:pt x="10483" y="20073"/>
                </a:lnTo>
                <a:lnTo>
                  <a:pt x="10432" y="20073"/>
                </a:lnTo>
                <a:lnTo>
                  <a:pt x="10412" y="20031"/>
                </a:lnTo>
                <a:lnTo>
                  <a:pt x="10360" y="20021"/>
                </a:lnTo>
                <a:lnTo>
                  <a:pt x="10328" y="20050"/>
                </a:lnTo>
                <a:lnTo>
                  <a:pt x="10313" y="20102"/>
                </a:lnTo>
                <a:lnTo>
                  <a:pt x="10283" y="20153"/>
                </a:lnTo>
                <a:lnTo>
                  <a:pt x="10240" y="20185"/>
                </a:lnTo>
                <a:lnTo>
                  <a:pt x="10193" y="20204"/>
                </a:lnTo>
                <a:lnTo>
                  <a:pt x="10153" y="20236"/>
                </a:lnTo>
                <a:lnTo>
                  <a:pt x="10127" y="20265"/>
                </a:lnTo>
                <a:lnTo>
                  <a:pt x="10116" y="20307"/>
                </a:lnTo>
                <a:lnTo>
                  <a:pt x="10163" y="20339"/>
                </a:lnTo>
                <a:lnTo>
                  <a:pt x="10153" y="20381"/>
                </a:lnTo>
                <a:lnTo>
                  <a:pt x="10116" y="20410"/>
                </a:lnTo>
                <a:lnTo>
                  <a:pt x="10085" y="20442"/>
                </a:lnTo>
                <a:lnTo>
                  <a:pt x="10033" y="20471"/>
                </a:lnTo>
                <a:lnTo>
                  <a:pt x="9991" y="20503"/>
                </a:lnTo>
                <a:lnTo>
                  <a:pt x="9946" y="20522"/>
                </a:lnTo>
                <a:lnTo>
                  <a:pt x="9899" y="20544"/>
                </a:lnTo>
                <a:lnTo>
                  <a:pt x="9842" y="20564"/>
                </a:lnTo>
                <a:lnTo>
                  <a:pt x="9779" y="20564"/>
                </a:lnTo>
                <a:lnTo>
                  <a:pt x="9753" y="20573"/>
                </a:lnTo>
                <a:lnTo>
                  <a:pt x="9701" y="20586"/>
                </a:lnTo>
                <a:lnTo>
                  <a:pt x="9649" y="20605"/>
                </a:lnTo>
                <a:lnTo>
                  <a:pt x="9619" y="20647"/>
                </a:lnTo>
                <a:lnTo>
                  <a:pt x="9576" y="20676"/>
                </a:lnTo>
                <a:lnTo>
                  <a:pt x="9536" y="20708"/>
                </a:lnTo>
                <a:lnTo>
                  <a:pt x="9473" y="20727"/>
                </a:lnTo>
                <a:lnTo>
                  <a:pt x="9427" y="20750"/>
                </a:lnTo>
                <a:lnTo>
                  <a:pt x="9411" y="20769"/>
                </a:lnTo>
                <a:lnTo>
                  <a:pt x="9421" y="20843"/>
                </a:lnTo>
                <a:lnTo>
                  <a:pt x="9442" y="20881"/>
                </a:lnTo>
                <a:lnTo>
                  <a:pt x="9520" y="20881"/>
                </a:lnTo>
                <a:lnTo>
                  <a:pt x="9593" y="20862"/>
                </a:lnTo>
                <a:lnTo>
                  <a:pt x="9666" y="20862"/>
                </a:lnTo>
                <a:lnTo>
                  <a:pt x="9675" y="20904"/>
                </a:lnTo>
                <a:lnTo>
                  <a:pt x="9696" y="20933"/>
                </a:lnTo>
                <a:lnTo>
                  <a:pt x="9727" y="20965"/>
                </a:lnTo>
                <a:lnTo>
                  <a:pt x="9675" y="20984"/>
                </a:lnTo>
                <a:lnTo>
                  <a:pt x="9597" y="21006"/>
                </a:lnTo>
                <a:lnTo>
                  <a:pt x="9520" y="21016"/>
                </a:lnTo>
                <a:lnTo>
                  <a:pt x="9458" y="21035"/>
                </a:lnTo>
                <a:lnTo>
                  <a:pt x="9390" y="21048"/>
                </a:lnTo>
                <a:lnTo>
                  <a:pt x="9298" y="21058"/>
                </a:lnTo>
                <a:lnTo>
                  <a:pt x="9251" y="21077"/>
                </a:lnTo>
                <a:lnTo>
                  <a:pt x="9240" y="21109"/>
                </a:lnTo>
                <a:lnTo>
                  <a:pt x="9157" y="21099"/>
                </a:lnTo>
                <a:lnTo>
                  <a:pt x="9065" y="21077"/>
                </a:lnTo>
                <a:lnTo>
                  <a:pt x="8976" y="21087"/>
                </a:lnTo>
                <a:lnTo>
                  <a:pt x="8919" y="21109"/>
                </a:lnTo>
                <a:lnTo>
                  <a:pt x="8851" y="21128"/>
                </a:lnTo>
                <a:lnTo>
                  <a:pt x="8799" y="21151"/>
                </a:lnTo>
                <a:lnTo>
                  <a:pt x="8747" y="21180"/>
                </a:lnTo>
                <a:lnTo>
                  <a:pt x="8716" y="21202"/>
                </a:lnTo>
                <a:lnTo>
                  <a:pt x="8686" y="21170"/>
                </a:lnTo>
                <a:lnTo>
                  <a:pt x="8634" y="21138"/>
                </a:lnTo>
                <a:lnTo>
                  <a:pt x="8556" y="21109"/>
                </a:lnTo>
                <a:lnTo>
                  <a:pt x="8483" y="21087"/>
                </a:lnTo>
                <a:lnTo>
                  <a:pt x="8380" y="21067"/>
                </a:lnTo>
                <a:lnTo>
                  <a:pt x="8281" y="21048"/>
                </a:lnTo>
                <a:lnTo>
                  <a:pt x="8203" y="21026"/>
                </a:lnTo>
                <a:lnTo>
                  <a:pt x="8137" y="20997"/>
                </a:lnTo>
                <a:lnTo>
                  <a:pt x="8059" y="20974"/>
                </a:lnTo>
                <a:lnTo>
                  <a:pt x="7970" y="20955"/>
                </a:lnTo>
                <a:lnTo>
                  <a:pt x="7903" y="20923"/>
                </a:lnTo>
                <a:lnTo>
                  <a:pt x="7878" y="20881"/>
                </a:lnTo>
                <a:lnTo>
                  <a:pt x="7814" y="20852"/>
                </a:lnTo>
                <a:lnTo>
                  <a:pt x="7795" y="20820"/>
                </a:lnTo>
                <a:lnTo>
                  <a:pt x="7779" y="20779"/>
                </a:lnTo>
                <a:lnTo>
                  <a:pt x="7821" y="20750"/>
                </a:lnTo>
                <a:lnTo>
                  <a:pt x="7892" y="20759"/>
                </a:lnTo>
                <a:lnTo>
                  <a:pt x="7924" y="20727"/>
                </a:lnTo>
                <a:lnTo>
                  <a:pt x="7882" y="20698"/>
                </a:lnTo>
                <a:lnTo>
                  <a:pt x="7826" y="20666"/>
                </a:lnTo>
                <a:lnTo>
                  <a:pt x="7753" y="20647"/>
                </a:lnTo>
                <a:lnTo>
                  <a:pt x="7722" y="20605"/>
                </a:lnTo>
                <a:lnTo>
                  <a:pt x="7788" y="20605"/>
                </a:lnTo>
                <a:lnTo>
                  <a:pt x="7852" y="20596"/>
                </a:lnTo>
                <a:lnTo>
                  <a:pt x="7924" y="20605"/>
                </a:lnTo>
                <a:lnTo>
                  <a:pt x="7986" y="20596"/>
                </a:lnTo>
                <a:lnTo>
                  <a:pt x="8002" y="20554"/>
                </a:lnTo>
                <a:lnTo>
                  <a:pt x="8043" y="20535"/>
                </a:lnTo>
                <a:lnTo>
                  <a:pt x="8085" y="20512"/>
                </a:lnTo>
                <a:lnTo>
                  <a:pt x="8132" y="20493"/>
                </a:lnTo>
                <a:lnTo>
                  <a:pt x="8177" y="20461"/>
                </a:lnTo>
                <a:lnTo>
                  <a:pt x="8193" y="20419"/>
                </a:lnTo>
                <a:lnTo>
                  <a:pt x="8198" y="20390"/>
                </a:lnTo>
                <a:lnTo>
                  <a:pt x="8250" y="20368"/>
                </a:lnTo>
                <a:lnTo>
                  <a:pt x="8261" y="20339"/>
                </a:lnTo>
                <a:lnTo>
                  <a:pt x="8271" y="20288"/>
                </a:lnTo>
                <a:lnTo>
                  <a:pt x="8255" y="20236"/>
                </a:lnTo>
                <a:lnTo>
                  <a:pt x="8229" y="20195"/>
                </a:lnTo>
                <a:lnTo>
                  <a:pt x="8214" y="20143"/>
                </a:lnTo>
                <a:lnTo>
                  <a:pt x="8188" y="20102"/>
                </a:lnTo>
                <a:lnTo>
                  <a:pt x="8151" y="19999"/>
                </a:lnTo>
                <a:lnTo>
                  <a:pt x="8125" y="19957"/>
                </a:lnTo>
                <a:lnTo>
                  <a:pt x="8095" y="19928"/>
                </a:lnTo>
                <a:lnTo>
                  <a:pt x="8069" y="19877"/>
                </a:lnTo>
                <a:lnTo>
                  <a:pt x="8048" y="19835"/>
                </a:lnTo>
                <a:lnTo>
                  <a:pt x="8017" y="19794"/>
                </a:lnTo>
                <a:lnTo>
                  <a:pt x="7976" y="19752"/>
                </a:lnTo>
                <a:lnTo>
                  <a:pt x="7929" y="19733"/>
                </a:lnTo>
                <a:lnTo>
                  <a:pt x="7899" y="19691"/>
                </a:lnTo>
                <a:lnTo>
                  <a:pt x="7866" y="19640"/>
                </a:lnTo>
                <a:lnTo>
                  <a:pt x="7861" y="19598"/>
                </a:lnTo>
                <a:lnTo>
                  <a:pt x="7878" y="19547"/>
                </a:lnTo>
                <a:lnTo>
                  <a:pt x="7892" y="19518"/>
                </a:lnTo>
                <a:lnTo>
                  <a:pt x="7908" y="19476"/>
                </a:lnTo>
                <a:lnTo>
                  <a:pt x="7950" y="19466"/>
                </a:lnTo>
                <a:lnTo>
                  <a:pt x="7970" y="19434"/>
                </a:lnTo>
                <a:lnTo>
                  <a:pt x="7939" y="19393"/>
                </a:lnTo>
                <a:lnTo>
                  <a:pt x="7924" y="19354"/>
                </a:lnTo>
                <a:lnTo>
                  <a:pt x="7918" y="19312"/>
                </a:lnTo>
                <a:lnTo>
                  <a:pt x="7934" y="19271"/>
                </a:lnTo>
                <a:lnTo>
                  <a:pt x="7960" y="19239"/>
                </a:lnTo>
                <a:lnTo>
                  <a:pt x="7986" y="19210"/>
                </a:lnTo>
                <a:lnTo>
                  <a:pt x="8022" y="19200"/>
                </a:lnTo>
                <a:lnTo>
                  <a:pt x="8059" y="19219"/>
                </a:lnTo>
                <a:lnTo>
                  <a:pt x="8073" y="19200"/>
                </a:lnTo>
                <a:lnTo>
                  <a:pt x="8111" y="19158"/>
                </a:lnTo>
                <a:lnTo>
                  <a:pt x="8120" y="19117"/>
                </a:lnTo>
                <a:lnTo>
                  <a:pt x="8085" y="19084"/>
                </a:lnTo>
                <a:close/>
                <a:moveTo>
                  <a:pt x="7696" y="19752"/>
                </a:moveTo>
                <a:lnTo>
                  <a:pt x="7659" y="19774"/>
                </a:lnTo>
                <a:lnTo>
                  <a:pt x="7654" y="19826"/>
                </a:lnTo>
                <a:lnTo>
                  <a:pt x="7685" y="19919"/>
                </a:lnTo>
                <a:lnTo>
                  <a:pt x="7696" y="19957"/>
                </a:lnTo>
                <a:lnTo>
                  <a:pt x="7701" y="20009"/>
                </a:lnTo>
                <a:lnTo>
                  <a:pt x="7649" y="20009"/>
                </a:lnTo>
                <a:lnTo>
                  <a:pt x="7623" y="20021"/>
                </a:lnTo>
                <a:lnTo>
                  <a:pt x="7592" y="20073"/>
                </a:lnTo>
                <a:lnTo>
                  <a:pt x="7614" y="20111"/>
                </a:lnTo>
                <a:lnTo>
                  <a:pt x="7659" y="20143"/>
                </a:lnTo>
                <a:lnTo>
                  <a:pt x="7701" y="20134"/>
                </a:lnTo>
                <a:lnTo>
                  <a:pt x="7743" y="20111"/>
                </a:lnTo>
                <a:lnTo>
                  <a:pt x="7737" y="20153"/>
                </a:lnTo>
                <a:lnTo>
                  <a:pt x="7795" y="20163"/>
                </a:lnTo>
                <a:lnTo>
                  <a:pt x="7835" y="20143"/>
                </a:lnTo>
                <a:lnTo>
                  <a:pt x="7878" y="20124"/>
                </a:lnTo>
                <a:lnTo>
                  <a:pt x="7878" y="20082"/>
                </a:lnTo>
                <a:lnTo>
                  <a:pt x="7873" y="20041"/>
                </a:lnTo>
                <a:lnTo>
                  <a:pt x="7852" y="19989"/>
                </a:lnTo>
                <a:lnTo>
                  <a:pt x="7821" y="19938"/>
                </a:lnTo>
                <a:lnTo>
                  <a:pt x="7788" y="19887"/>
                </a:lnTo>
                <a:lnTo>
                  <a:pt x="7758" y="19835"/>
                </a:lnTo>
                <a:lnTo>
                  <a:pt x="7732" y="19794"/>
                </a:lnTo>
                <a:lnTo>
                  <a:pt x="7696" y="19752"/>
                </a:lnTo>
                <a:close/>
                <a:moveTo>
                  <a:pt x="6457" y="20073"/>
                </a:moveTo>
                <a:lnTo>
                  <a:pt x="6441" y="20092"/>
                </a:lnTo>
                <a:lnTo>
                  <a:pt x="6483" y="20143"/>
                </a:lnTo>
                <a:lnTo>
                  <a:pt x="6540" y="20163"/>
                </a:lnTo>
                <a:lnTo>
                  <a:pt x="6592" y="20153"/>
                </a:lnTo>
                <a:lnTo>
                  <a:pt x="6648" y="20153"/>
                </a:lnTo>
                <a:lnTo>
                  <a:pt x="6695" y="20153"/>
                </a:lnTo>
                <a:lnTo>
                  <a:pt x="6732" y="20163"/>
                </a:lnTo>
                <a:lnTo>
                  <a:pt x="6681" y="20102"/>
                </a:lnTo>
                <a:lnTo>
                  <a:pt x="6639" y="20111"/>
                </a:lnTo>
                <a:lnTo>
                  <a:pt x="6587" y="20102"/>
                </a:lnTo>
                <a:lnTo>
                  <a:pt x="6519" y="20092"/>
                </a:lnTo>
                <a:lnTo>
                  <a:pt x="6457" y="20073"/>
                </a:lnTo>
                <a:close/>
                <a:moveTo>
                  <a:pt x="5503" y="20246"/>
                </a:moveTo>
                <a:lnTo>
                  <a:pt x="5489" y="20265"/>
                </a:lnTo>
                <a:lnTo>
                  <a:pt x="5566" y="20297"/>
                </a:lnTo>
                <a:lnTo>
                  <a:pt x="5623" y="20307"/>
                </a:lnTo>
                <a:lnTo>
                  <a:pt x="5654" y="20307"/>
                </a:lnTo>
                <a:lnTo>
                  <a:pt x="5560" y="20265"/>
                </a:lnTo>
                <a:lnTo>
                  <a:pt x="5503" y="20246"/>
                </a:lnTo>
                <a:close/>
                <a:moveTo>
                  <a:pt x="5680" y="20246"/>
                </a:moveTo>
                <a:lnTo>
                  <a:pt x="5696" y="20288"/>
                </a:lnTo>
                <a:lnTo>
                  <a:pt x="5762" y="20329"/>
                </a:lnTo>
                <a:lnTo>
                  <a:pt x="5826" y="20329"/>
                </a:lnTo>
                <a:lnTo>
                  <a:pt x="5845" y="20307"/>
                </a:lnTo>
                <a:lnTo>
                  <a:pt x="5845" y="20265"/>
                </a:lnTo>
                <a:lnTo>
                  <a:pt x="5809" y="20288"/>
                </a:lnTo>
                <a:lnTo>
                  <a:pt x="5741" y="20265"/>
                </a:lnTo>
                <a:lnTo>
                  <a:pt x="5680" y="20246"/>
                </a:lnTo>
                <a:close/>
                <a:moveTo>
                  <a:pt x="8976" y="20718"/>
                </a:moveTo>
                <a:lnTo>
                  <a:pt x="8924" y="20740"/>
                </a:lnTo>
                <a:lnTo>
                  <a:pt x="8903" y="20740"/>
                </a:lnTo>
                <a:lnTo>
                  <a:pt x="8893" y="20779"/>
                </a:lnTo>
                <a:lnTo>
                  <a:pt x="8877" y="20820"/>
                </a:lnTo>
                <a:lnTo>
                  <a:pt x="8872" y="20852"/>
                </a:lnTo>
                <a:lnTo>
                  <a:pt x="8862" y="20894"/>
                </a:lnTo>
                <a:lnTo>
                  <a:pt x="8841" y="20923"/>
                </a:lnTo>
                <a:lnTo>
                  <a:pt x="8773" y="20955"/>
                </a:lnTo>
                <a:lnTo>
                  <a:pt x="8780" y="20984"/>
                </a:lnTo>
                <a:lnTo>
                  <a:pt x="8836" y="21016"/>
                </a:lnTo>
                <a:lnTo>
                  <a:pt x="8929" y="21026"/>
                </a:lnTo>
                <a:lnTo>
                  <a:pt x="9001" y="21006"/>
                </a:lnTo>
                <a:lnTo>
                  <a:pt x="9065" y="20984"/>
                </a:lnTo>
                <a:lnTo>
                  <a:pt x="9116" y="20965"/>
                </a:lnTo>
                <a:lnTo>
                  <a:pt x="9168" y="20933"/>
                </a:lnTo>
                <a:lnTo>
                  <a:pt x="9152" y="20881"/>
                </a:lnTo>
                <a:lnTo>
                  <a:pt x="9131" y="20843"/>
                </a:lnTo>
                <a:lnTo>
                  <a:pt x="9100" y="20791"/>
                </a:lnTo>
                <a:lnTo>
                  <a:pt x="9039" y="20740"/>
                </a:lnTo>
                <a:lnTo>
                  <a:pt x="8976" y="20718"/>
                </a:lnTo>
                <a:close/>
                <a:moveTo>
                  <a:pt x="4457" y="20759"/>
                </a:moveTo>
                <a:lnTo>
                  <a:pt x="4472" y="20801"/>
                </a:lnTo>
                <a:lnTo>
                  <a:pt x="4530" y="20820"/>
                </a:lnTo>
                <a:lnTo>
                  <a:pt x="4535" y="20830"/>
                </a:lnTo>
                <a:lnTo>
                  <a:pt x="4596" y="20862"/>
                </a:lnTo>
                <a:lnTo>
                  <a:pt x="4685" y="20904"/>
                </a:lnTo>
                <a:lnTo>
                  <a:pt x="4742" y="20881"/>
                </a:lnTo>
                <a:lnTo>
                  <a:pt x="4685" y="20843"/>
                </a:lnTo>
                <a:lnTo>
                  <a:pt x="4617" y="20811"/>
                </a:lnTo>
                <a:lnTo>
                  <a:pt x="4544" y="20779"/>
                </a:lnTo>
                <a:lnTo>
                  <a:pt x="4457" y="20759"/>
                </a:lnTo>
                <a:close/>
                <a:moveTo>
                  <a:pt x="8499" y="20894"/>
                </a:moveTo>
                <a:lnTo>
                  <a:pt x="8495" y="20933"/>
                </a:lnTo>
                <a:lnTo>
                  <a:pt x="8483" y="20965"/>
                </a:lnTo>
                <a:lnTo>
                  <a:pt x="8396" y="20965"/>
                </a:lnTo>
                <a:lnTo>
                  <a:pt x="8313" y="20955"/>
                </a:lnTo>
                <a:lnTo>
                  <a:pt x="8344" y="20984"/>
                </a:lnTo>
                <a:lnTo>
                  <a:pt x="8405" y="21016"/>
                </a:lnTo>
                <a:lnTo>
                  <a:pt x="8483" y="21006"/>
                </a:lnTo>
                <a:lnTo>
                  <a:pt x="8566" y="21026"/>
                </a:lnTo>
                <a:lnTo>
                  <a:pt x="8561" y="20984"/>
                </a:lnTo>
                <a:lnTo>
                  <a:pt x="8556" y="20933"/>
                </a:lnTo>
                <a:lnTo>
                  <a:pt x="8499" y="20894"/>
                </a:lnTo>
                <a:close/>
              </a:path>
            </a:pathLst>
          </a:cu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" name="Location Pin"/>
          <p:cNvSpPr/>
          <p:nvPr/>
        </p:nvSpPr>
        <p:spPr>
          <a:xfrm>
            <a:off x="1191872" y="5055217"/>
            <a:ext cx="185452" cy="29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8" y="0"/>
                  <a:pt x="0" y="2997"/>
                  <a:pt x="0" y="6701"/>
                </a:cubicBezTo>
                <a:cubicBezTo>
                  <a:pt x="0" y="12819"/>
                  <a:pt x="10800" y="21600"/>
                  <a:pt x="10800" y="21600"/>
                </a:cubicBezTo>
                <a:cubicBezTo>
                  <a:pt x="10800" y="21600"/>
                  <a:pt x="21600" y="12814"/>
                  <a:pt x="21600" y="6701"/>
                </a:cubicBezTo>
                <a:cubicBezTo>
                  <a:pt x="21600" y="2997"/>
                  <a:pt x="16762" y="0"/>
                  <a:pt x="10800" y="0"/>
                </a:cubicBezTo>
                <a:close/>
                <a:moveTo>
                  <a:pt x="10800" y="2683"/>
                </a:moveTo>
                <a:cubicBezTo>
                  <a:pt x="14368" y="2683"/>
                  <a:pt x="17267" y="4482"/>
                  <a:pt x="17267" y="6696"/>
                </a:cubicBezTo>
                <a:cubicBezTo>
                  <a:pt x="17267" y="8910"/>
                  <a:pt x="14368" y="10709"/>
                  <a:pt x="10800" y="10709"/>
                </a:cubicBezTo>
                <a:cubicBezTo>
                  <a:pt x="7232" y="10709"/>
                  <a:pt x="4335" y="8910"/>
                  <a:pt x="4335" y="6696"/>
                </a:cubicBezTo>
                <a:cubicBezTo>
                  <a:pt x="4335" y="4482"/>
                  <a:pt x="7232" y="2683"/>
                  <a:pt x="10800" y="2683"/>
                </a:cubicBezTo>
                <a:close/>
                <a:moveTo>
                  <a:pt x="10800" y="4769"/>
                </a:moveTo>
                <a:cubicBezTo>
                  <a:pt x="9085" y="4769"/>
                  <a:pt x="7686" y="5632"/>
                  <a:pt x="7686" y="6701"/>
                </a:cubicBezTo>
                <a:cubicBezTo>
                  <a:pt x="7686" y="7770"/>
                  <a:pt x="9077" y="8635"/>
                  <a:pt x="10800" y="8635"/>
                </a:cubicBezTo>
                <a:cubicBezTo>
                  <a:pt x="12523" y="8635"/>
                  <a:pt x="13917" y="7770"/>
                  <a:pt x="13917" y="6701"/>
                </a:cubicBezTo>
                <a:cubicBezTo>
                  <a:pt x="13917" y="5632"/>
                  <a:pt x="12515" y="4769"/>
                  <a:pt x="10800" y="4769"/>
                </a:cubicBezTo>
                <a:close/>
              </a:path>
            </a:pathLst>
          </a:cu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" name="Location Pin"/>
          <p:cNvSpPr/>
          <p:nvPr/>
        </p:nvSpPr>
        <p:spPr>
          <a:xfrm>
            <a:off x="1588473" y="5327827"/>
            <a:ext cx="185452" cy="29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8" y="0"/>
                  <a:pt x="0" y="2997"/>
                  <a:pt x="0" y="6701"/>
                </a:cubicBezTo>
                <a:cubicBezTo>
                  <a:pt x="0" y="12819"/>
                  <a:pt x="10800" y="21600"/>
                  <a:pt x="10800" y="21600"/>
                </a:cubicBezTo>
                <a:cubicBezTo>
                  <a:pt x="10800" y="21600"/>
                  <a:pt x="21600" y="12814"/>
                  <a:pt x="21600" y="6701"/>
                </a:cubicBezTo>
                <a:cubicBezTo>
                  <a:pt x="21600" y="2997"/>
                  <a:pt x="16762" y="0"/>
                  <a:pt x="10800" y="0"/>
                </a:cubicBezTo>
                <a:close/>
                <a:moveTo>
                  <a:pt x="10800" y="2683"/>
                </a:moveTo>
                <a:cubicBezTo>
                  <a:pt x="14368" y="2683"/>
                  <a:pt x="17267" y="4482"/>
                  <a:pt x="17267" y="6696"/>
                </a:cubicBezTo>
                <a:cubicBezTo>
                  <a:pt x="17267" y="8910"/>
                  <a:pt x="14368" y="10709"/>
                  <a:pt x="10800" y="10709"/>
                </a:cubicBezTo>
                <a:cubicBezTo>
                  <a:pt x="7232" y="10709"/>
                  <a:pt x="4335" y="8910"/>
                  <a:pt x="4335" y="6696"/>
                </a:cubicBezTo>
                <a:cubicBezTo>
                  <a:pt x="4335" y="4482"/>
                  <a:pt x="7232" y="2683"/>
                  <a:pt x="10800" y="2683"/>
                </a:cubicBezTo>
                <a:close/>
                <a:moveTo>
                  <a:pt x="10800" y="4769"/>
                </a:moveTo>
                <a:cubicBezTo>
                  <a:pt x="9085" y="4769"/>
                  <a:pt x="7686" y="5632"/>
                  <a:pt x="7686" y="6701"/>
                </a:cubicBezTo>
                <a:cubicBezTo>
                  <a:pt x="7686" y="7770"/>
                  <a:pt x="9077" y="8635"/>
                  <a:pt x="10800" y="8635"/>
                </a:cubicBezTo>
                <a:cubicBezTo>
                  <a:pt x="12523" y="8635"/>
                  <a:pt x="13917" y="7770"/>
                  <a:pt x="13917" y="6701"/>
                </a:cubicBezTo>
                <a:cubicBezTo>
                  <a:pt x="13917" y="5632"/>
                  <a:pt x="12515" y="4769"/>
                  <a:pt x="10800" y="4769"/>
                </a:cubicBezTo>
                <a:close/>
              </a:path>
            </a:pathLst>
          </a:cu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" name="Location Pin"/>
          <p:cNvSpPr/>
          <p:nvPr/>
        </p:nvSpPr>
        <p:spPr>
          <a:xfrm>
            <a:off x="2571854" y="5037026"/>
            <a:ext cx="185452" cy="29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8" y="0"/>
                  <a:pt x="0" y="2997"/>
                  <a:pt x="0" y="6701"/>
                </a:cubicBezTo>
                <a:cubicBezTo>
                  <a:pt x="0" y="12819"/>
                  <a:pt x="10800" y="21600"/>
                  <a:pt x="10800" y="21600"/>
                </a:cubicBezTo>
                <a:cubicBezTo>
                  <a:pt x="10800" y="21600"/>
                  <a:pt x="21600" y="12814"/>
                  <a:pt x="21600" y="6701"/>
                </a:cubicBezTo>
                <a:cubicBezTo>
                  <a:pt x="21600" y="2997"/>
                  <a:pt x="16762" y="0"/>
                  <a:pt x="10800" y="0"/>
                </a:cubicBezTo>
                <a:close/>
                <a:moveTo>
                  <a:pt x="10800" y="2683"/>
                </a:moveTo>
                <a:cubicBezTo>
                  <a:pt x="14368" y="2683"/>
                  <a:pt x="17267" y="4482"/>
                  <a:pt x="17267" y="6696"/>
                </a:cubicBezTo>
                <a:cubicBezTo>
                  <a:pt x="17267" y="8910"/>
                  <a:pt x="14368" y="10709"/>
                  <a:pt x="10800" y="10709"/>
                </a:cubicBezTo>
                <a:cubicBezTo>
                  <a:pt x="7232" y="10709"/>
                  <a:pt x="4335" y="8910"/>
                  <a:pt x="4335" y="6696"/>
                </a:cubicBezTo>
                <a:cubicBezTo>
                  <a:pt x="4335" y="4482"/>
                  <a:pt x="7232" y="2683"/>
                  <a:pt x="10800" y="2683"/>
                </a:cubicBezTo>
                <a:close/>
                <a:moveTo>
                  <a:pt x="10800" y="4769"/>
                </a:moveTo>
                <a:cubicBezTo>
                  <a:pt x="9085" y="4769"/>
                  <a:pt x="7686" y="5632"/>
                  <a:pt x="7686" y="6701"/>
                </a:cubicBezTo>
                <a:cubicBezTo>
                  <a:pt x="7686" y="7770"/>
                  <a:pt x="9077" y="8635"/>
                  <a:pt x="10800" y="8635"/>
                </a:cubicBezTo>
                <a:cubicBezTo>
                  <a:pt x="12523" y="8635"/>
                  <a:pt x="13917" y="7770"/>
                  <a:pt x="13917" y="6701"/>
                </a:cubicBezTo>
                <a:cubicBezTo>
                  <a:pt x="13917" y="5632"/>
                  <a:pt x="12515" y="4769"/>
                  <a:pt x="10800" y="4769"/>
                </a:cubicBezTo>
                <a:close/>
              </a:path>
            </a:pathLst>
          </a:cu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Location Pin"/>
          <p:cNvSpPr/>
          <p:nvPr/>
        </p:nvSpPr>
        <p:spPr>
          <a:xfrm>
            <a:off x="2778020" y="5353721"/>
            <a:ext cx="185452" cy="29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8" y="0"/>
                  <a:pt x="0" y="2997"/>
                  <a:pt x="0" y="6701"/>
                </a:cubicBezTo>
                <a:cubicBezTo>
                  <a:pt x="0" y="12819"/>
                  <a:pt x="10800" y="21600"/>
                  <a:pt x="10800" y="21600"/>
                </a:cubicBezTo>
                <a:cubicBezTo>
                  <a:pt x="10800" y="21600"/>
                  <a:pt x="21600" y="12814"/>
                  <a:pt x="21600" y="6701"/>
                </a:cubicBezTo>
                <a:cubicBezTo>
                  <a:pt x="21600" y="2997"/>
                  <a:pt x="16762" y="0"/>
                  <a:pt x="10800" y="0"/>
                </a:cubicBezTo>
                <a:close/>
                <a:moveTo>
                  <a:pt x="10800" y="2683"/>
                </a:moveTo>
                <a:cubicBezTo>
                  <a:pt x="14368" y="2683"/>
                  <a:pt x="17267" y="4482"/>
                  <a:pt x="17267" y="6696"/>
                </a:cubicBezTo>
                <a:cubicBezTo>
                  <a:pt x="17267" y="8910"/>
                  <a:pt x="14368" y="10709"/>
                  <a:pt x="10800" y="10709"/>
                </a:cubicBezTo>
                <a:cubicBezTo>
                  <a:pt x="7232" y="10709"/>
                  <a:pt x="4335" y="8910"/>
                  <a:pt x="4335" y="6696"/>
                </a:cubicBezTo>
                <a:cubicBezTo>
                  <a:pt x="4335" y="4482"/>
                  <a:pt x="7232" y="2683"/>
                  <a:pt x="10800" y="2683"/>
                </a:cubicBezTo>
                <a:close/>
                <a:moveTo>
                  <a:pt x="10800" y="4769"/>
                </a:moveTo>
                <a:cubicBezTo>
                  <a:pt x="9085" y="4769"/>
                  <a:pt x="7686" y="5632"/>
                  <a:pt x="7686" y="6701"/>
                </a:cubicBezTo>
                <a:cubicBezTo>
                  <a:pt x="7686" y="7770"/>
                  <a:pt x="9077" y="8635"/>
                  <a:pt x="10800" y="8635"/>
                </a:cubicBezTo>
                <a:cubicBezTo>
                  <a:pt x="12523" y="8635"/>
                  <a:pt x="13917" y="7770"/>
                  <a:pt x="13917" y="6701"/>
                </a:cubicBezTo>
                <a:cubicBezTo>
                  <a:pt x="13917" y="5632"/>
                  <a:pt x="12515" y="4769"/>
                  <a:pt x="10800" y="4769"/>
                </a:cubicBezTo>
                <a:close/>
              </a:path>
            </a:pathLst>
          </a:cu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Location Pin"/>
          <p:cNvSpPr/>
          <p:nvPr/>
        </p:nvSpPr>
        <p:spPr>
          <a:xfrm>
            <a:off x="3689482" y="5021813"/>
            <a:ext cx="185451" cy="29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8" y="0"/>
                  <a:pt x="0" y="2997"/>
                  <a:pt x="0" y="6701"/>
                </a:cubicBezTo>
                <a:cubicBezTo>
                  <a:pt x="0" y="12819"/>
                  <a:pt x="10800" y="21600"/>
                  <a:pt x="10800" y="21600"/>
                </a:cubicBezTo>
                <a:cubicBezTo>
                  <a:pt x="10800" y="21600"/>
                  <a:pt x="21600" y="12814"/>
                  <a:pt x="21600" y="6701"/>
                </a:cubicBezTo>
                <a:cubicBezTo>
                  <a:pt x="21600" y="2997"/>
                  <a:pt x="16762" y="0"/>
                  <a:pt x="10800" y="0"/>
                </a:cubicBezTo>
                <a:close/>
                <a:moveTo>
                  <a:pt x="10800" y="2683"/>
                </a:moveTo>
                <a:cubicBezTo>
                  <a:pt x="14368" y="2683"/>
                  <a:pt x="17267" y="4482"/>
                  <a:pt x="17267" y="6696"/>
                </a:cubicBezTo>
                <a:cubicBezTo>
                  <a:pt x="17267" y="8910"/>
                  <a:pt x="14368" y="10709"/>
                  <a:pt x="10800" y="10709"/>
                </a:cubicBezTo>
                <a:cubicBezTo>
                  <a:pt x="7232" y="10709"/>
                  <a:pt x="4335" y="8910"/>
                  <a:pt x="4335" y="6696"/>
                </a:cubicBezTo>
                <a:cubicBezTo>
                  <a:pt x="4335" y="4482"/>
                  <a:pt x="7232" y="2683"/>
                  <a:pt x="10800" y="2683"/>
                </a:cubicBezTo>
                <a:close/>
                <a:moveTo>
                  <a:pt x="10800" y="4769"/>
                </a:moveTo>
                <a:cubicBezTo>
                  <a:pt x="9085" y="4769"/>
                  <a:pt x="7686" y="5632"/>
                  <a:pt x="7686" y="6701"/>
                </a:cubicBezTo>
                <a:cubicBezTo>
                  <a:pt x="7686" y="7770"/>
                  <a:pt x="9077" y="8635"/>
                  <a:pt x="10800" y="8635"/>
                </a:cubicBezTo>
                <a:cubicBezTo>
                  <a:pt x="12523" y="8635"/>
                  <a:pt x="13917" y="7770"/>
                  <a:pt x="13917" y="6701"/>
                </a:cubicBezTo>
                <a:cubicBezTo>
                  <a:pt x="13917" y="5632"/>
                  <a:pt x="12515" y="4769"/>
                  <a:pt x="10800" y="4769"/>
                </a:cubicBezTo>
                <a:close/>
              </a:path>
            </a:pathLst>
          </a:cu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" name="Pants"/>
          <p:cNvSpPr/>
          <p:nvPr/>
        </p:nvSpPr>
        <p:spPr>
          <a:xfrm>
            <a:off x="1167816" y="4332426"/>
            <a:ext cx="233563" cy="43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833" y="0"/>
                </a:moveTo>
                <a:lnTo>
                  <a:pt x="2810" y="152"/>
                </a:lnTo>
                <a:lnTo>
                  <a:pt x="2731" y="856"/>
                </a:lnTo>
                <a:lnTo>
                  <a:pt x="9459" y="856"/>
                </a:lnTo>
                <a:lnTo>
                  <a:pt x="9459" y="0"/>
                </a:lnTo>
                <a:lnTo>
                  <a:pt x="2833" y="0"/>
                </a:lnTo>
                <a:close/>
                <a:moveTo>
                  <a:pt x="9865" y="0"/>
                </a:moveTo>
                <a:lnTo>
                  <a:pt x="9865" y="856"/>
                </a:lnTo>
                <a:lnTo>
                  <a:pt x="18778" y="856"/>
                </a:lnTo>
                <a:lnTo>
                  <a:pt x="18686" y="152"/>
                </a:lnTo>
                <a:lnTo>
                  <a:pt x="18667" y="0"/>
                </a:lnTo>
                <a:lnTo>
                  <a:pt x="9865" y="0"/>
                </a:lnTo>
                <a:close/>
                <a:moveTo>
                  <a:pt x="10677" y="293"/>
                </a:moveTo>
                <a:cubicBezTo>
                  <a:pt x="10829" y="293"/>
                  <a:pt x="10962" y="362"/>
                  <a:pt x="10962" y="443"/>
                </a:cubicBezTo>
                <a:cubicBezTo>
                  <a:pt x="10962" y="525"/>
                  <a:pt x="10829" y="596"/>
                  <a:pt x="10677" y="596"/>
                </a:cubicBezTo>
                <a:cubicBezTo>
                  <a:pt x="10524" y="596"/>
                  <a:pt x="10394" y="525"/>
                  <a:pt x="10394" y="443"/>
                </a:cubicBezTo>
                <a:cubicBezTo>
                  <a:pt x="10394" y="362"/>
                  <a:pt x="10524" y="293"/>
                  <a:pt x="10677" y="293"/>
                </a:cubicBezTo>
                <a:close/>
                <a:moveTo>
                  <a:pt x="2699" y="1056"/>
                </a:moveTo>
                <a:lnTo>
                  <a:pt x="2528" y="2373"/>
                </a:lnTo>
                <a:cubicBezTo>
                  <a:pt x="2761" y="2368"/>
                  <a:pt x="4068" y="2329"/>
                  <a:pt x="5002" y="1955"/>
                </a:cubicBezTo>
                <a:cubicBezTo>
                  <a:pt x="5682" y="1684"/>
                  <a:pt x="6007" y="1246"/>
                  <a:pt x="6119" y="1056"/>
                </a:cubicBezTo>
                <a:lnTo>
                  <a:pt x="2699" y="1056"/>
                </a:lnTo>
                <a:close/>
                <a:moveTo>
                  <a:pt x="6556" y="1056"/>
                </a:moveTo>
                <a:cubicBezTo>
                  <a:pt x="6475" y="1213"/>
                  <a:pt x="6131" y="1783"/>
                  <a:pt x="5269" y="2129"/>
                </a:cubicBezTo>
                <a:cubicBezTo>
                  <a:pt x="4162" y="2573"/>
                  <a:pt x="2647" y="2590"/>
                  <a:pt x="2515" y="2590"/>
                </a:cubicBezTo>
                <a:lnTo>
                  <a:pt x="2293" y="4333"/>
                </a:lnTo>
                <a:lnTo>
                  <a:pt x="0" y="21539"/>
                </a:lnTo>
                <a:cubicBezTo>
                  <a:pt x="0" y="21539"/>
                  <a:pt x="10" y="21600"/>
                  <a:pt x="60" y="21600"/>
                </a:cubicBezTo>
                <a:cubicBezTo>
                  <a:pt x="121" y="21600"/>
                  <a:pt x="6101" y="21600"/>
                  <a:pt x="6182" y="21600"/>
                </a:cubicBezTo>
                <a:cubicBezTo>
                  <a:pt x="6263" y="21600"/>
                  <a:pt x="6303" y="21539"/>
                  <a:pt x="6303" y="21539"/>
                </a:cubicBezTo>
                <a:lnTo>
                  <a:pt x="10413" y="6748"/>
                </a:lnTo>
                <a:lnTo>
                  <a:pt x="15193" y="21539"/>
                </a:lnTo>
                <a:cubicBezTo>
                  <a:pt x="15193" y="21539"/>
                  <a:pt x="15234" y="21600"/>
                  <a:pt x="15295" y="21600"/>
                </a:cubicBezTo>
                <a:cubicBezTo>
                  <a:pt x="15356" y="21600"/>
                  <a:pt x="21417" y="21600"/>
                  <a:pt x="21509" y="21600"/>
                </a:cubicBezTo>
                <a:cubicBezTo>
                  <a:pt x="21600" y="21600"/>
                  <a:pt x="21597" y="21539"/>
                  <a:pt x="21597" y="21539"/>
                </a:cubicBezTo>
                <a:lnTo>
                  <a:pt x="19212" y="4148"/>
                </a:lnTo>
                <a:lnTo>
                  <a:pt x="19009" y="2590"/>
                </a:lnTo>
                <a:cubicBezTo>
                  <a:pt x="18695" y="2584"/>
                  <a:pt x="17335" y="2541"/>
                  <a:pt x="16310" y="2129"/>
                </a:cubicBezTo>
                <a:cubicBezTo>
                  <a:pt x="15447" y="1783"/>
                  <a:pt x="15103" y="1208"/>
                  <a:pt x="15022" y="1056"/>
                </a:cubicBezTo>
                <a:lnTo>
                  <a:pt x="11803" y="1056"/>
                </a:lnTo>
                <a:lnTo>
                  <a:pt x="11803" y="4284"/>
                </a:lnTo>
                <a:cubicBezTo>
                  <a:pt x="11803" y="4300"/>
                  <a:pt x="11813" y="4706"/>
                  <a:pt x="11032" y="5020"/>
                </a:cubicBezTo>
                <a:cubicBezTo>
                  <a:pt x="10291" y="5318"/>
                  <a:pt x="9723" y="5367"/>
                  <a:pt x="9703" y="5372"/>
                </a:cubicBezTo>
                <a:lnTo>
                  <a:pt x="9468" y="5394"/>
                </a:lnTo>
                <a:lnTo>
                  <a:pt x="9468" y="1056"/>
                </a:lnTo>
                <a:lnTo>
                  <a:pt x="6556" y="1056"/>
                </a:lnTo>
                <a:close/>
                <a:moveTo>
                  <a:pt x="9874" y="1056"/>
                </a:moveTo>
                <a:lnTo>
                  <a:pt x="9874" y="5118"/>
                </a:lnTo>
                <a:cubicBezTo>
                  <a:pt x="10077" y="5080"/>
                  <a:pt x="10403" y="4999"/>
                  <a:pt x="10778" y="4847"/>
                </a:cubicBezTo>
                <a:cubicBezTo>
                  <a:pt x="11397" y="4598"/>
                  <a:pt x="11387" y="4289"/>
                  <a:pt x="11387" y="4289"/>
                </a:cubicBezTo>
                <a:lnTo>
                  <a:pt x="11387" y="1056"/>
                </a:lnTo>
                <a:lnTo>
                  <a:pt x="9874" y="1056"/>
                </a:lnTo>
                <a:close/>
                <a:moveTo>
                  <a:pt x="15447" y="1056"/>
                </a:moveTo>
                <a:cubicBezTo>
                  <a:pt x="15559" y="1246"/>
                  <a:pt x="15884" y="1684"/>
                  <a:pt x="16554" y="1955"/>
                </a:cubicBezTo>
                <a:cubicBezTo>
                  <a:pt x="17427" y="2307"/>
                  <a:pt x="18636" y="2362"/>
                  <a:pt x="18981" y="2373"/>
                </a:cubicBezTo>
                <a:lnTo>
                  <a:pt x="18806" y="1056"/>
                </a:lnTo>
                <a:lnTo>
                  <a:pt x="15447" y="1056"/>
                </a:lnTo>
                <a:close/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1284597" y="4815612"/>
            <a:ext cx="1" cy="269076"/>
          </a:xfrm>
          <a:prstGeom prst="line">
            <a:avLst/>
          </a:prstGeom>
          <a:ln w="38100" cap="rnd">
            <a:solidFill>
              <a:srgbClr val="45DBF7"/>
            </a:solidFill>
            <a:custDash>
              <a:ds d="100000" sp="200000"/>
            </a:custDash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Tank Top"/>
          <p:cNvSpPr/>
          <p:nvPr/>
        </p:nvSpPr>
        <p:spPr>
          <a:xfrm>
            <a:off x="1704046" y="4559773"/>
            <a:ext cx="184275" cy="2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22" y="0"/>
                </a:moveTo>
                <a:cubicBezTo>
                  <a:pt x="2929" y="0"/>
                  <a:pt x="2852" y="49"/>
                  <a:pt x="2852" y="108"/>
                </a:cubicBezTo>
                <a:lnTo>
                  <a:pt x="2852" y="6116"/>
                </a:lnTo>
                <a:cubicBezTo>
                  <a:pt x="2852" y="8430"/>
                  <a:pt x="148" y="9371"/>
                  <a:pt x="148" y="9371"/>
                </a:cubicBezTo>
                <a:cubicBezTo>
                  <a:pt x="67" y="9399"/>
                  <a:pt x="0" y="9472"/>
                  <a:pt x="0" y="9531"/>
                </a:cubicBezTo>
                <a:lnTo>
                  <a:pt x="0" y="21492"/>
                </a:lnTo>
                <a:cubicBezTo>
                  <a:pt x="0" y="21551"/>
                  <a:pt x="76" y="21600"/>
                  <a:pt x="170" y="21600"/>
                </a:cubicBezTo>
                <a:lnTo>
                  <a:pt x="10222" y="21600"/>
                </a:lnTo>
                <a:cubicBezTo>
                  <a:pt x="10315" y="21600"/>
                  <a:pt x="10468" y="21600"/>
                  <a:pt x="10561" y="21600"/>
                </a:cubicBezTo>
                <a:lnTo>
                  <a:pt x="11039" y="21600"/>
                </a:lnTo>
                <a:cubicBezTo>
                  <a:pt x="11132" y="21600"/>
                  <a:pt x="11285" y="21600"/>
                  <a:pt x="11378" y="21600"/>
                </a:cubicBezTo>
                <a:lnTo>
                  <a:pt x="21430" y="21600"/>
                </a:lnTo>
                <a:cubicBezTo>
                  <a:pt x="21524" y="21600"/>
                  <a:pt x="21600" y="21551"/>
                  <a:pt x="21600" y="21492"/>
                </a:cubicBezTo>
                <a:lnTo>
                  <a:pt x="21600" y="9531"/>
                </a:lnTo>
                <a:cubicBezTo>
                  <a:pt x="21600" y="9472"/>
                  <a:pt x="21533" y="9399"/>
                  <a:pt x="21452" y="9371"/>
                </a:cubicBezTo>
                <a:cubicBezTo>
                  <a:pt x="21452" y="9371"/>
                  <a:pt x="18748" y="8430"/>
                  <a:pt x="18748" y="6116"/>
                </a:cubicBezTo>
                <a:lnTo>
                  <a:pt x="18748" y="108"/>
                </a:lnTo>
                <a:cubicBezTo>
                  <a:pt x="18748" y="49"/>
                  <a:pt x="18671" y="0"/>
                  <a:pt x="18578" y="0"/>
                </a:cubicBezTo>
                <a:lnTo>
                  <a:pt x="15771" y="0"/>
                </a:lnTo>
                <a:cubicBezTo>
                  <a:pt x="15677" y="0"/>
                  <a:pt x="15610" y="47"/>
                  <a:pt x="15622" y="106"/>
                </a:cubicBezTo>
                <a:cubicBezTo>
                  <a:pt x="15622" y="106"/>
                  <a:pt x="17016" y="7163"/>
                  <a:pt x="10800" y="7163"/>
                </a:cubicBezTo>
                <a:cubicBezTo>
                  <a:pt x="4584" y="7163"/>
                  <a:pt x="5978" y="106"/>
                  <a:pt x="5978" y="106"/>
                </a:cubicBezTo>
                <a:cubicBezTo>
                  <a:pt x="5990" y="47"/>
                  <a:pt x="5923" y="0"/>
                  <a:pt x="5829" y="0"/>
                </a:cubicBezTo>
                <a:lnTo>
                  <a:pt x="3022" y="0"/>
                </a:ln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1678850" y="4907490"/>
            <a:ext cx="104541" cy="419291"/>
          </a:xfrm>
          <a:prstGeom prst="line">
            <a:avLst/>
          </a:prstGeom>
          <a:ln w="38100" cap="rnd">
            <a:solidFill>
              <a:srgbClr val="45DBF7"/>
            </a:solidFill>
            <a:custDash>
              <a:ds d="100000" sp="200000"/>
            </a:custDash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High Heel"/>
          <p:cNvSpPr/>
          <p:nvPr/>
        </p:nvSpPr>
        <p:spPr>
          <a:xfrm>
            <a:off x="2191093" y="4371170"/>
            <a:ext cx="353712" cy="2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7" h="21586" extrusionOk="0">
                <a:moveTo>
                  <a:pt x="18731" y="4"/>
                </a:moveTo>
                <a:cubicBezTo>
                  <a:pt x="18645" y="22"/>
                  <a:pt x="18602" y="99"/>
                  <a:pt x="18602" y="99"/>
                </a:cubicBezTo>
                <a:lnTo>
                  <a:pt x="14428" y="6099"/>
                </a:lnTo>
                <a:cubicBezTo>
                  <a:pt x="10754" y="11722"/>
                  <a:pt x="7681" y="15356"/>
                  <a:pt x="7681" y="15356"/>
                </a:cubicBezTo>
                <a:cubicBezTo>
                  <a:pt x="5780" y="17393"/>
                  <a:pt x="4741" y="16858"/>
                  <a:pt x="3499" y="16884"/>
                </a:cubicBezTo>
                <a:cubicBezTo>
                  <a:pt x="2193" y="16911"/>
                  <a:pt x="1910" y="16991"/>
                  <a:pt x="1316" y="17162"/>
                </a:cubicBezTo>
                <a:cubicBezTo>
                  <a:pt x="89" y="17519"/>
                  <a:pt x="5" y="20754"/>
                  <a:pt x="0" y="21434"/>
                </a:cubicBezTo>
                <a:cubicBezTo>
                  <a:pt x="0" y="21513"/>
                  <a:pt x="48" y="21559"/>
                  <a:pt x="75" y="21559"/>
                </a:cubicBezTo>
                <a:cubicBezTo>
                  <a:pt x="2320" y="21553"/>
                  <a:pt x="10718" y="21553"/>
                  <a:pt x="10718" y="21553"/>
                </a:cubicBezTo>
                <a:cubicBezTo>
                  <a:pt x="11318" y="21553"/>
                  <a:pt x="11456" y="21269"/>
                  <a:pt x="11551" y="20939"/>
                </a:cubicBezTo>
                <a:cubicBezTo>
                  <a:pt x="13446" y="14577"/>
                  <a:pt x="15936" y="11736"/>
                  <a:pt x="15936" y="11736"/>
                </a:cubicBezTo>
                <a:cubicBezTo>
                  <a:pt x="16923" y="12725"/>
                  <a:pt x="16790" y="15191"/>
                  <a:pt x="16790" y="15191"/>
                </a:cubicBezTo>
                <a:lnTo>
                  <a:pt x="16790" y="21586"/>
                </a:lnTo>
                <a:lnTo>
                  <a:pt x="17953" y="21586"/>
                </a:lnTo>
                <a:cubicBezTo>
                  <a:pt x="17953" y="18191"/>
                  <a:pt x="18967" y="12032"/>
                  <a:pt x="18967" y="12032"/>
                </a:cubicBezTo>
                <a:cubicBezTo>
                  <a:pt x="19423" y="9474"/>
                  <a:pt x="20777" y="9843"/>
                  <a:pt x="21191" y="6204"/>
                </a:cubicBezTo>
                <a:cubicBezTo>
                  <a:pt x="21600" y="2564"/>
                  <a:pt x="19116" y="264"/>
                  <a:pt x="19116" y="264"/>
                </a:cubicBezTo>
                <a:cubicBezTo>
                  <a:pt x="18946" y="26"/>
                  <a:pt x="18817" y="-14"/>
                  <a:pt x="18731" y="4"/>
                </a:cubicBezTo>
                <a:close/>
              </a:path>
            </a:pathLst>
          </a:cu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Line"/>
          <p:cNvSpPr/>
          <p:nvPr/>
        </p:nvSpPr>
        <p:spPr>
          <a:xfrm flipH="1" flipV="1">
            <a:off x="2407453" y="4720981"/>
            <a:ext cx="179428" cy="363707"/>
          </a:xfrm>
          <a:prstGeom prst="line">
            <a:avLst/>
          </a:prstGeom>
          <a:ln w="38100" cap="rnd">
            <a:solidFill>
              <a:srgbClr val="45DBF7"/>
            </a:solidFill>
            <a:custDash>
              <a:ds d="100000" sp="200000"/>
            </a:custDash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" name="Sweater"/>
          <p:cNvSpPr/>
          <p:nvPr/>
        </p:nvSpPr>
        <p:spPr>
          <a:xfrm>
            <a:off x="2966186" y="4479162"/>
            <a:ext cx="341012" cy="330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3" h="21600" extrusionOk="0">
                <a:moveTo>
                  <a:pt x="8487" y="0"/>
                </a:moveTo>
                <a:cubicBezTo>
                  <a:pt x="8536" y="241"/>
                  <a:pt x="8873" y="1873"/>
                  <a:pt x="10773" y="1873"/>
                </a:cubicBezTo>
                <a:cubicBezTo>
                  <a:pt x="12673" y="1873"/>
                  <a:pt x="13000" y="243"/>
                  <a:pt x="13037" y="8"/>
                </a:cubicBezTo>
                <a:cubicBezTo>
                  <a:pt x="12981" y="14"/>
                  <a:pt x="12931" y="45"/>
                  <a:pt x="12900" y="58"/>
                </a:cubicBezTo>
                <a:cubicBezTo>
                  <a:pt x="12335" y="362"/>
                  <a:pt x="11554" y="522"/>
                  <a:pt x="10767" y="522"/>
                </a:cubicBezTo>
                <a:cubicBezTo>
                  <a:pt x="9987" y="522"/>
                  <a:pt x="9200" y="369"/>
                  <a:pt x="8635" y="58"/>
                </a:cubicBezTo>
                <a:cubicBezTo>
                  <a:pt x="8604" y="39"/>
                  <a:pt x="8542" y="6"/>
                  <a:pt x="8487" y="0"/>
                </a:cubicBezTo>
                <a:close/>
                <a:moveTo>
                  <a:pt x="8143" y="95"/>
                </a:moveTo>
                <a:cubicBezTo>
                  <a:pt x="6569" y="565"/>
                  <a:pt x="5505" y="864"/>
                  <a:pt x="4552" y="1175"/>
                </a:cubicBezTo>
                <a:cubicBezTo>
                  <a:pt x="3113" y="1645"/>
                  <a:pt x="2448" y="1912"/>
                  <a:pt x="2073" y="2413"/>
                </a:cubicBezTo>
                <a:cubicBezTo>
                  <a:pt x="1606" y="3042"/>
                  <a:pt x="1058" y="5761"/>
                  <a:pt x="634" y="11032"/>
                </a:cubicBezTo>
                <a:cubicBezTo>
                  <a:pt x="209" y="16240"/>
                  <a:pt x="13" y="20189"/>
                  <a:pt x="13" y="20189"/>
                </a:cubicBezTo>
                <a:cubicBezTo>
                  <a:pt x="13" y="20189"/>
                  <a:pt x="8" y="20285"/>
                  <a:pt x="2" y="20374"/>
                </a:cubicBezTo>
                <a:cubicBezTo>
                  <a:pt x="-23" y="20672"/>
                  <a:pt x="326" y="20697"/>
                  <a:pt x="326" y="20697"/>
                </a:cubicBezTo>
                <a:lnTo>
                  <a:pt x="388" y="20697"/>
                </a:lnTo>
                <a:lnTo>
                  <a:pt x="382" y="21592"/>
                </a:lnTo>
                <a:lnTo>
                  <a:pt x="2159" y="21586"/>
                </a:lnTo>
                <a:lnTo>
                  <a:pt x="2332" y="20665"/>
                </a:lnTo>
                <a:lnTo>
                  <a:pt x="2461" y="20665"/>
                </a:lnTo>
                <a:cubicBezTo>
                  <a:pt x="2461" y="20665"/>
                  <a:pt x="2669" y="20660"/>
                  <a:pt x="2724" y="20558"/>
                </a:cubicBezTo>
                <a:cubicBezTo>
                  <a:pt x="2761" y="20495"/>
                  <a:pt x="2781" y="20385"/>
                  <a:pt x="2799" y="20195"/>
                </a:cubicBezTo>
                <a:cubicBezTo>
                  <a:pt x="3033" y="18379"/>
                  <a:pt x="4219" y="8993"/>
                  <a:pt x="4256" y="8980"/>
                </a:cubicBezTo>
                <a:cubicBezTo>
                  <a:pt x="4256" y="9158"/>
                  <a:pt x="4379" y="21600"/>
                  <a:pt x="4379" y="21600"/>
                </a:cubicBezTo>
                <a:lnTo>
                  <a:pt x="10767" y="21600"/>
                </a:lnTo>
                <a:lnTo>
                  <a:pt x="10804" y="21600"/>
                </a:lnTo>
                <a:lnTo>
                  <a:pt x="17193" y="21600"/>
                </a:lnTo>
                <a:cubicBezTo>
                  <a:pt x="17193" y="21600"/>
                  <a:pt x="17316" y="9158"/>
                  <a:pt x="17316" y="8980"/>
                </a:cubicBezTo>
                <a:cubicBezTo>
                  <a:pt x="17353" y="8993"/>
                  <a:pt x="18538" y="18379"/>
                  <a:pt x="18772" y="20195"/>
                </a:cubicBezTo>
                <a:cubicBezTo>
                  <a:pt x="18797" y="20379"/>
                  <a:pt x="18816" y="20495"/>
                  <a:pt x="18847" y="20558"/>
                </a:cubicBezTo>
                <a:cubicBezTo>
                  <a:pt x="18902" y="20660"/>
                  <a:pt x="19110" y="20665"/>
                  <a:pt x="19110" y="20665"/>
                </a:cubicBezTo>
                <a:lnTo>
                  <a:pt x="19241" y="20665"/>
                </a:lnTo>
                <a:lnTo>
                  <a:pt x="19412" y="21586"/>
                </a:lnTo>
                <a:lnTo>
                  <a:pt x="21189" y="21592"/>
                </a:lnTo>
                <a:lnTo>
                  <a:pt x="21183" y="20697"/>
                </a:lnTo>
                <a:lnTo>
                  <a:pt x="21245" y="20697"/>
                </a:lnTo>
                <a:cubicBezTo>
                  <a:pt x="21233" y="20697"/>
                  <a:pt x="21577" y="20672"/>
                  <a:pt x="21552" y="20379"/>
                </a:cubicBezTo>
                <a:cubicBezTo>
                  <a:pt x="21546" y="20291"/>
                  <a:pt x="21539" y="20195"/>
                  <a:pt x="21539" y="20195"/>
                </a:cubicBezTo>
                <a:cubicBezTo>
                  <a:pt x="21539" y="20195"/>
                  <a:pt x="21373" y="16182"/>
                  <a:pt x="20924" y="11038"/>
                </a:cubicBezTo>
                <a:cubicBezTo>
                  <a:pt x="20463" y="5773"/>
                  <a:pt x="19954" y="3056"/>
                  <a:pt x="19487" y="2421"/>
                </a:cubicBezTo>
                <a:cubicBezTo>
                  <a:pt x="19118" y="1919"/>
                  <a:pt x="18447" y="1653"/>
                  <a:pt x="17008" y="1183"/>
                </a:cubicBezTo>
                <a:cubicBezTo>
                  <a:pt x="16049" y="865"/>
                  <a:pt x="14980" y="572"/>
                  <a:pt x="13406" y="95"/>
                </a:cubicBezTo>
                <a:cubicBezTo>
                  <a:pt x="13332" y="470"/>
                  <a:pt x="12876" y="2249"/>
                  <a:pt x="10779" y="2249"/>
                </a:cubicBezTo>
                <a:cubicBezTo>
                  <a:pt x="8688" y="2249"/>
                  <a:pt x="8223" y="476"/>
                  <a:pt x="8143" y="95"/>
                </a:cubicBezTo>
                <a:close/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3" name="Line"/>
          <p:cNvSpPr/>
          <p:nvPr/>
        </p:nvSpPr>
        <p:spPr>
          <a:xfrm flipV="1">
            <a:off x="2929747" y="4907491"/>
            <a:ext cx="179682" cy="431709"/>
          </a:xfrm>
          <a:prstGeom prst="line">
            <a:avLst/>
          </a:prstGeom>
          <a:ln w="38100" cap="rnd">
            <a:solidFill>
              <a:srgbClr val="45DBF7"/>
            </a:solidFill>
            <a:custDash>
              <a:ds d="100000" sp="200000"/>
            </a:custDash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horts"/>
          <p:cNvSpPr/>
          <p:nvPr/>
        </p:nvSpPr>
        <p:spPr>
          <a:xfrm>
            <a:off x="3611702" y="4394475"/>
            <a:ext cx="341012" cy="313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3" h="21600" extrusionOk="0">
                <a:moveTo>
                  <a:pt x="1355" y="0"/>
                </a:moveTo>
                <a:lnTo>
                  <a:pt x="1197" y="2561"/>
                </a:lnTo>
                <a:lnTo>
                  <a:pt x="997" y="5754"/>
                </a:lnTo>
                <a:cubicBezTo>
                  <a:pt x="997" y="5754"/>
                  <a:pt x="997" y="5754"/>
                  <a:pt x="1002" y="5754"/>
                </a:cubicBezTo>
                <a:lnTo>
                  <a:pt x="970" y="6286"/>
                </a:lnTo>
                <a:cubicBezTo>
                  <a:pt x="970" y="6286"/>
                  <a:pt x="963" y="6286"/>
                  <a:pt x="963" y="6286"/>
                </a:cubicBezTo>
                <a:lnTo>
                  <a:pt x="698" y="10514"/>
                </a:lnTo>
                <a:lnTo>
                  <a:pt x="3" y="21138"/>
                </a:lnTo>
                <a:cubicBezTo>
                  <a:pt x="3" y="21138"/>
                  <a:pt x="-47" y="21600"/>
                  <a:pt x="284" y="21600"/>
                </a:cubicBezTo>
                <a:cubicBezTo>
                  <a:pt x="615" y="21600"/>
                  <a:pt x="9108" y="21600"/>
                  <a:pt x="9374" y="21600"/>
                </a:cubicBezTo>
                <a:cubicBezTo>
                  <a:pt x="9640" y="21600"/>
                  <a:pt x="9699" y="21138"/>
                  <a:pt x="9699" y="21138"/>
                </a:cubicBezTo>
                <a:lnTo>
                  <a:pt x="10351" y="16362"/>
                </a:lnTo>
                <a:lnTo>
                  <a:pt x="11106" y="21138"/>
                </a:lnTo>
                <a:cubicBezTo>
                  <a:pt x="11106" y="21138"/>
                  <a:pt x="11214" y="21600"/>
                  <a:pt x="11437" y="21600"/>
                </a:cubicBezTo>
                <a:cubicBezTo>
                  <a:pt x="11660" y="21600"/>
                  <a:pt x="20890" y="21600"/>
                  <a:pt x="21205" y="21600"/>
                </a:cubicBezTo>
                <a:cubicBezTo>
                  <a:pt x="21520" y="21600"/>
                  <a:pt x="21553" y="21138"/>
                  <a:pt x="21553" y="21138"/>
                </a:cubicBezTo>
                <a:lnTo>
                  <a:pt x="21047" y="13553"/>
                </a:lnTo>
                <a:lnTo>
                  <a:pt x="20179" y="0"/>
                </a:lnTo>
                <a:lnTo>
                  <a:pt x="20168" y="0"/>
                </a:lnTo>
                <a:lnTo>
                  <a:pt x="9716" y="0"/>
                </a:lnTo>
                <a:lnTo>
                  <a:pt x="9228" y="0"/>
                </a:lnTo>
                <a:lnTo>
                  <a:pt x="1355" y="0"/>
                </a:lnTo>
                <a:close/>
                <a:moveTo>
                  <a:pt x="10667" y="704"/>
                </a:moveTo>
                <a:cubicBezTo>
                  <a:pt x="10851" y="704"/>
                  <a:pt x="11003" y="871"/>
                  <a:pt x="11003" y="1072"/>
                </a:cubicBezTo>
                <a:cubicBezTo>
                  <a:pt x="11003" y="1273"/>
                  <a:pt x="10857" y="1438"/>
                  <a:pt x="10667" y="1438"/>
                </a:cubicBezTo>
                <a:cubicBezTo>
                  <a:pt x="10482" y="1438"/>
                  <a:pt x="10329" y="1273"/>
                  <a:pt x="10329" y="1072"/>
                </a:cubicBezTo>
                <a:cubicBezTo>
                  <a:pt x="10329" y="871"/>
                  <a:pt x="10482" y="704"/>
                  <a:pt x="10667" y="70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5" name="Line"/>
          <p:cNvSpPr/>
          <p:nvPr/>
        </p:nvSpPr>
        <p:spPr>
          <a:xfrm flipV="1">
            <a:off x="3782207" y="4731455"/>
            <a:ext cx="1" cy="312907"/>
          </a:xfrm>
          <a:prstGeom prst="line">
            <a:avLst/>
          </a:prstGeom>
          <a:ln w="38100" cap="rnd">
            <a:solidFill>
              <a:srgbClr val="45DBF7"/>
            </a:solidFill>
            <a:custDash>
              <a:ds d="100000" sp="200000"/>
            </a:custDash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" name="Shoe"/>
          <p:cNvSpPr/>
          <p:nvPr/>
        </p:nvSpPr>
        <p:spPr>
          <a:xfrm>
            <a:off x="505087" y="4522052"/>
            <a:ext cx="353712" cy="138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3" h="21580" extrusionOk="0">
                <a:moveTo>
                  <a:pt x="12809" y="7"/>
                </a:moveTo>
                <a:cubicBezTo>
                  <a:pt x="12705" y="-20"/>
                  <a:pt x="12599" y="29"/>
                  <a:pt x="12502" y="161"/>
                </a:cubicBezTo>
                <a:cubicBezTo>
                  <a:pt x="10232" y="3264"/>
                  <a:pt x="8154" y="6160"/>
                  <a:pt x="6816" y="7956"/>
                </a:cubicBezTo>
                <a:cubicBezTo>
                  <a:pt x="5332" y="9949"/>
                  <a:pt x="173" y="7844"/>
                  <a:pt x="564" y="13874"/>
                </a:cubicBezTo>
                <a:lnTo>
                  <a:pt x="303" y="13630"/>
                </a:lnTo>
                <a:cubicBezTo>
                  <a:pt x="233" y="13564"/>
                  <a:pt x="155" y="13665"/>
                  <a:pt x="135" y="13852"/>
                </a:cubicBezTo>
                <a:lnTo>
                  <a:pt x="7" y="15009"/>
                </a:lnTo>
                <a:cubicBezTo>
                  <a:pt x="-17" y="15229"/>
                  <a:pt x="19" y="15466"/>
                  <a:pt x="95" y="15577"/>
                </a:cubicBezTo>
                <a:cubicBezTo>
                  <a:pt x="811" y="16626"/>
                  <a:pt x="4392" y="21580"/>
                  <a:pt x="8140" y="21580"/>
                </a:cubicBezTo>
                <a:cubicBezTo>
                  <a:pt x="10144" y="21580"/>
                  <a:pt x="14753" y="18856"/>
                  <a:pt x="14753" y="18856"/>
                </a:cubicBezTo>
                <a:lnTo>
                  <a:pt x="14753" y="21226"/>
                </a:lnTo>
                <a:cubicBezTo>
                  <a:pt x="14753" y="21421"/>
                  <a:pt x="14814" y="21580"/>
                  <a:pt x="14888" y="21580"/>
                </a:cubicBezTo>
                <a:lnTo>
                  <a:pt x="18761" y="21580"/>
                </a:lnTo>
                <a:cubicBezTo>
                  <a:pt x="20306" y="21580"/>
                  <a:pt x="21052" y="20286"/>
                  <a:pt x="21052" y="20286"/>
                </a:cubicBezTo>
                <a:cubicBezTo>
                  <a:pt x="21052" y="20286"/>
                  <a:pt x="21052" y="16882"/>
                  <a:pt x="21052" y="16474"/>
                </a:cubicBezTo>
                <a:cubicBezTo>
                  <a:pt x="21052" y="16065"/>
                  <a:pt x="20662" y="15782"/>
                  <a:pt x="20662" y="15782"/>
                </a:cubicBezTo>
                <a:cubicBezTo>
                  <a:pt x="20662" y="15782"/>
                  <a:pt x="21583" y="9139"/>
                  <a:pt x="20439" y="3111"/>
                </a:cubicBezTo>
                <a:cubicBezTo>
                  <a:pt x="20361" y="2699"/>
                  <a:pt x="20185" y="2477"/>
                  <a:pt x="20013" y="2568"/>
                </a:cubicBezTo>
                <a:cubicBezTo>
                  <a:pt x="18686" y="3277"/>
                  <a:pt x="15592" y="5371"/>
                  <a:pt x="13100" y="310"/>
                </a:cubicBezTo>
                <a:cubicBezTo>
                  <a:pt x="13014" y="135"/>
                  <a:pt x="12913" y="34"/>
                  <a:pt x="12809" y="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" name="Line"/>
          <p:cNvSpPr/>
          <p:nvPr/>
        </p:nvSpPr>
        <p:spPr>
          <a:xfrm flipH="1" flipV="1">
            <a:off x="724618" y="4731455"/>
            <a:ext cx="107240" cy="229975"/>
          </a:xfrm>
          <a:prstGeom prst="line">
            <a:avLst/>
          </a:prstGeom>
          <a:ln w="38100" cap="rnd">
            <a:solidFill>
              <a:srgbClr val="45DBF7"/>
            </a:solidFill>
            <a:custDash>
              <a:ds d="100000" sp="200000"/>
            </a:custDash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Ruler"/>
          <p:cNvSpPr/>
          <p:nvPr/>
        </p:nvSpPr>
        <p:spPr>
          <a:xfrm rot="5400000">
            <a:off x="5173452" y="2560912"/>
            <a:ext cx="1511204" cy="280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7" y="0"/>
                </a:moveTo>
                <a:cubicBezTo>
                  <a:pt x="196" y="0"/>
                  <a:pt x="0" y="1044"/>
                  <a:pt x="0" y="2342"/>
                </a:cubicBezTo>
                <a:lnTo>
                  <a:pt x="0" y="19258"/>
                </a:lnTo>
                <a:cubicBezTo>
                  <a:pt x="0" y="20556"/>
                  <a:pt x="196" y="21600"/>
                  <a:pt x="437" y="21600"/>
                </a:cubicBezTo>
                <a:lnTo>
                  <a:pt x="21163" y="21600"/>
                </a:lnTo>
                <a:cubicBezTo>
                  <a:pt x="21404" y="21600"/>
                  <a:pt x="21600" y="20556"/>
                  <a:pt x="21600" y="19258"/>
                </a:cubicBezTo>
                <a:lnTo>
                  <a:pt x="21600" y="2342"/>
                </a:lnTo>
                <a:cubicBezTo>
                  <a:pt x="21600" y="1044"/>
                  <a:pt x="21404" y="0"/>
                  <a:pt x="21163" y="0"/>
                </a:cubicBezTo>
                <a:lnTo>
                  <a:pt x="437" y="0"/>
                </a:lnTo>
                <a:close/>
                <a:moveTo>
                  <a:pt x="19439" y="7273"/>
                </a:moveTo>
                <a:cubicBezTo>
                  <a:pt x="19672" y="7273"/>
                  <a:pt x="19860" y="8287"/>
                  <a:pt x="19860" y="9542"/>
                </a:cubicBezTo>
                <a:cubicBezTo>
                  <a:pt x="19860" y="10798"/>
                  <a:pt x="19672" y="11821"/>
                  <a:pt x="19439" y="11821"/>
                </a:cubicBezTo>
                <a:cubicBezTo>
                  <a:pt x="19206" y="11821"/>
                  <a:pt x="19018" y="10797"/>
                  <a:pt x="19018" y="9542"/>
                </a:cubicBezTo>
                <a:cubicBezTo>
                  <a:pt x="19018" y="8287"/>
                  <a:pt x="19206" y="7273"/>
                  <a:pt x="19439" y="7273"/>
                </a:cubicBezTo>
                <a:close/>
                <a:moveTo>
                  <a:pt x="677" y="9478"/>
                </a:moveTo>
                <a:lnTo>
                  <a:pt x="893" y="9478"/>
                </a:lnTo>
                <a:lnTo>
                  <a:pt x="893" y="19103"/>
                </a:lnTo>
                <a:lnTo>
                  <a:pt x="677" y="19103"/>
                </a:lnTo>
                <a:lnTo>
                  <a:pt x="677" y="9478"/>
                </a:lnTo>
                <a:close/>
                <a:moveTo>
                  <a:pt x="5658" y="9478"/>
                </a:moveTo>
                <a:lnTo>
                  <a:pt x="5875" y="9478"/>
                </a:lnTo>
                <a:lnTo>
                  <a:pt x="5875" y="19103"/>
                </a:lnTo>
                <a:lnTo>
                  <a:pt x="5658" y="19103"/>
                </a:lnTo>
                <a:lnTo>
                  <a:pt x="5658" y="9478"/>
                </a:lnTo>
                <a:close/>
                <a:moveTo>
                  <a:pt x="10694" y="9478"/>
                </a:moveTo>
                <a:lnTo>
                  <a:pt x="10911" y="9478"/>
                </a:lnTo>
                <a:lnTo>
                  <a:pt x="10911" y="19103"/>
                </a:lnTo>
                <a:lnTo>
                  <a:pt x="10694" y="19103"/>
                </a:lnTo>
                <a:lnTo>
                  <a:pt x="10694" y="9478"/>
                </a:lnTo>
                <a:close/>
                <a:moveTo>
                  <a:pt x="15730" y="9478"/>
                </a:moveTo>
                <a:lnTo>
                  <a:pt x="15947" y="9478"/>
                </a:lnTo>
                <a:lnTo>
                  <a:pt x="15947" y="19103"/>
                </a:lnTo>
                <a:lnTo>
                  <a:pt x="15730" y="19103"/>
                </a:lnTo>
                <a:lnTo>
                  <a:pt x="15730" y="9478"/>
                </a:lnTo>
                <a:close/>
                <a:moveTo>
                  <a:pt x="20712" y="9478"/>
                </a:moveTo>
                <a:lnTo>
                  <a:pt x="20928" y="9478"/>
                </a:lnTo>
                <a:lnTo>
                  <a:pt x="20928" y="19103"/>
                </a:lnTo>
                <a:lnTo>
                  <a:pt x="20712" y="19103"/>
                </a:lnTo>
                <a:lnTo>
                  <a:pt x="20712" y="9478"/>
                </a:lnTo>
                <a:close/>
                <a:moveTo>
                  <a:pt x="3168" y="12395"/>
                </a:moveTo>
                <a:lnTo>
                  <a:pt x="3384" y="12395"/>
                </a:lnTo>
                <a:lnTo>
                  <a:pt x="3384" y="19103"/>
                </a:lnTo>
                <a:lnTo>
                  <a:pt x="3168" y="19103"/>
                </a:lnTo>
                <a:lnTo>
                  <a:pt x="3168" y="12395"/>
                </a:lnTo>
                <a:close/>
                <a:moveTo>
                  <a:pt x="8203" y="12395"/>
                </a:moveTo>
                <a:lnTo>
                  <a:pt x="8420" y="12395"/>
                </a:lnTo>
                <a:lnTo>
                  <a:pt x="8420" y="19103"/>
                </a:lnTo>
                <a:lnTo>
                  <a:pt x="8203" y="19103"/>
                </a:lnTo>
                <a:lnTo>
                  <a:pt x="8203" y="12395"/>
                </a:lnTo>
                <a:close/>
                <a:moveTo>
                  <a:pt x="13185" y="12395"/>
                </a:moveTo>
                <a:lnTo>
                  <a:pt x="13402" y="12395"/>
                </a:lnTo>
                <a:lnTo>
                  <a:pt x="13402" y="19103"/>
                </a:lnTo>
                <a:lnTo>
                  <a:pt x="13185" y="19103"/>
                </a:lnTo>
                <a:lnTo>
                  <a:pt x="13185" y="12395"/>
                </a:lnTo>
                <a:close/>
                <a:moveTo>
                  <a:pt x="18221" y="12395"/>
                </a:moveTo>
                <a:lnTo>
                  <a:pt x="18437" y="12395"/>
                </a:lnTo>
                <a:lnTo>
                  <a:pt x="18437" y="19103"/>
                </a:lnTo>
                <a:lnTo>
                  <a:pt x="18221" y="19103"/>
                </a:lnTo>
                <a:lnTo>
                  <a:pt x="18221" y="12395"/>
                </a:lnTo>
                <a:close/>
                <a:moveTo>
                  <a:pt x="1272" y="15020"/>
                </a:moveTo>
                <a:lnTo>
                  <a:pt x="1489" y="15020"/>
                </a:lnTo>
                <a:lnTo>
                  <a:pt x="1489" y="19103"/>
                </a:lnTo>
                <a:lnTo>
                  <a:pt x="1272" y="19103"/>
                </a:lnTo>
                <a:lnTo>
                  <a:pt x="1272" y="15020"/>
                </a:lnTo>
                <a:close/>
                <a:moveTo>
                  <a:pt x="1922" y="15020"/>
                </a:moveTo>
                <a:lnTo>
                  <a:pt x="2139" y="15020"/>
                </a:lnTo>
                <a:lnTo>
                  <a:pt x="2139" y="19103"/>
                </a:lnTo>
                <a:lnTo>
                  <a:pt x="1922" y="19103"/>
                </a:lnTo>
                <a:lnTo>
                  <a:pt x="1922" y="15020"/>
                </a:lnTo>
                <a:close/>
                <a:moveTo>
                  <a:pt x="2518" y="15020"/>
                </a:moveTo>
                <a:lnTo>
                  <a:pt x="2734" y="15020"/>
                </a:lnTo>
                <a:lnTo>
                  <a:pt x="2734" y="19103"/>
                </a:lnTo>
                <a:lnTo>
                  <a:pt x="2518" y="19103"/>
                </a:lnTo>
                <a:lnTo>
                  <a:pt x="2518" y="15020"/>
                </a:lnTo>
                <a:close/>
                <a:moveTo>
                  <a:pt x="3817" y="15020"/>
                </a:moveTo>
                <a:lnTo>
                  <a:pt x="4034" y="15020"/>
                </a:lnTo>
                <a:lnTo>
                  <a:pt x="4034" y="19103"/>
                </a:lnTo>
                <a:lnTo>
                  <a:pt x="3817" y="19103"/>
                </a:lnTo>
                <a:lnTo>
                  <a:pt x="3817" y="15020"/>
                </a:lnTo>
                <a:close/>
                <a:moveTo>
                  <a:pt x="4413" y="15020"/>
                </a:moveTo>
                <a:lnTo>
                  <a:pt x="4630" y="15020"/>
                </a:lnTo>
                <a:lnTo>
                  <a:pt x="4630" y="19103"/>
                </a:lnTo>
                <a:lnTo>
                  <a:pt x="4413" y="19103"/>
                </a:lnTo>
                <a:lnTo>
                  <a:pt x="4413" y="15020"/>
                </a:lnTo>
                <a:close/>
                <a:moveTo>
                  <a:pt x="5063" y="15020"/>
                </a:moveTo>
                <a:lnTo>
                  <a:pt x="5279" y="15020"/>
                </a:lnTo>
                <a:lnTo>
                  <a:pt x="5279" y="19103"/>
                </a:lnTo>
                <a:lnTo>
                  <a:pt x="5063" y="19103"/>
                </a:lnTo>
                <a:lnTo>
                  <a:pt x="5063" y="15020"/>
                </a:lnTo>
                <a:close/>
                <a:moveTo>
                  <a:pt x="6308" y="15020"/>
                </a:moveTo>
                <a:lnTo>
                  <a:pt x="6525" y="15020"/>
                </a:lnTo>
                <a:lnTo>
                  <a:pt x="6525" y="19103"/>
                </a:lnTo>
                <a:lnTo>
                  <a:pt x="6308" y="19103"/>
                </a:lnTo>
                <a:lnTo>
                  <a:pt x="6308" y="15020"/>
                </a:lnTo>
                <a:close/>
                <a:moveTo>
                  <a:pt x="6904" y="15020"/>
                </a:moveTo>
                <a:lnTo>
                  <a:pt x="7120" y="15020"/>
                </a:lnTo>
                <a:lnTo>
                  <a:pt x="7120" y="19103"/>
                </a:lnTo>
                <a:lnTo>
                  <a:pt x="6904" y="19103"/>
                </a:lnTo>
                <a:lnTo>
                  <a:pt x="6904" y="15020"/>
                </a:lnTo>
                <a:close/>
                <a:moveTo>
                  <a:pt x="7554" y="15020"/>
                </a:moveTo>
                <a:lnTo>
                  <a:pt x="7770" y="15020"/>
                </a:lnTo>
                <a:lnTo>
                  <a:pt x="7770" y="19103"/>
                </a:lnTo>
                <a:lnTo>
                  <a:pt x="7554" y="19103"/>
                </a:lnTo>
                <a:lnTo>
                  <a:pt x="7554" y="15020"/>
                </a:lnTo>
                <a:close/>
                <a:moveTo>
                  <a:pt x="8799" y="15020"/>
                </a:moveTo>
                <a:lnTo>
                  <a:pt x="9016" y="15020"/>
                </a:lnTo>
                <a:lnTo>
                  <a:pt x="9016" y="19103"/>
                </a:lnTo>
                <a:lnTo>
                  <a:pt x="8799" y="19103"/>
                </a:lnTo>
                <a:lnTo>
                  <a:pt x="8799" y="15020"/>
                </a:lnTo>
                <a:close/>
                <a:moveTo>
                  <a:pt x="9449" y="15020"/>
                </a:moveTo>
                <a:lnTo>
                  <a:pt x="9665" y="15020"/>
                </a:lnTo>
                <a:lnTo>
                  <a:pt x="9665" y="19103"/>
                </a:lnTo>
                <a:lnTo>
                  <a:pt x="9449" y="19103"/>
                </a:lnTo>
                <a:lnTo>
                  <a:pt x="9449" y="15020"/>
                </a:lnTo>
                <a:close/>
                <a:moveTo>
                  <a:pt x="10044" y="15020"/>
                </a:moveTo>
                <a:lnTo>
                  <a:pt x="10261" y="15020"/>
                </a:lnTo>
                <a:lnTo>
                  <a:pt x="10261" y="19103"/>
                </a:lnTo>
                <a:lnTo>
                  <a:pt x="10044" y="19103"/>
                </a:lnTo>
                <a:lnTo>
                  <a:pt x="10044" y="15020"/>
                </a:lnTo>
                <a:close/>
                <a:moveTo>
                  <a:pt x="11344" y="15020"/>
                </a:moveTo>
                <a:lnTo>
                  <a:pt x="11506" y="15020"/>
                </a:lnTo>
                <a:lnTo>
                  <a:pt x="11506" y="19103"/>
                </a:lnTo>
                <a:lnTo>
                  <a:pt x="11344" y="19103"/>
                </a:lnTo>
                <a:lnTo>
                  <a:pt x="11344" y="15020"/>
                </a:lnTo>
                <a:close/>
                <a:moveTo>
                  <a:pt x="11940" y="15020"/>
                </a:moveTo>
                <a:lnTo>
                  <a:pt x="12156" y="15020"/>
                </a:lnTo>
                <a:lnTo>
                  <a:pt x="12156" y="19103"/>
                </a:lnTo>
                <a:lnTo>
                  <a:pt x="11940" y="19103"/>
                </a:lnTo>
                <a:lnTo>
                  <a:pt x="11940" y="15020"/>
                </a:lnTo>
                <a:close/>
                <a:moveTo>
                  <a:pt x="12589" y="15020"/>
                </a:moveTo>
                <a:lnTo>
                  <a:pt x="12806" y="15020"/>
                </a:lnTo>
                <a:lnTo>
                  <a:pt x="12806" y="19103"/>
                </a:lnTo>
                <a:lnTo>
                  <a:pt x="12589" y="19103"/>
                </a:lnTo>
                <a:lnTo>
                  <a:pt x="12589" y="15020"/>
                </a:lnTo>
                <a:close/>
                <a:moveTo>
                  <a:pt x="13835" y="15020"/>
                </a:moveTo>
                <a:lnTo>
                  <a:pt x="14051" y="15020"/>
                </a:lnTo>
                <a:lnTo>
                  <a:pt x="14051" y="19103"/>
                </a:lnTo>
                <a:lnTo>
                  <a:pt x="13835" y="19103"/>
                </a:lnTo>
                <a:lnTo>
                  <a:pt x="13835" y="15020"/>
                </a:lnTo>
                <a:close/>
                <a:moveTo>
                  <a:pt x="14430" y="15020"/>
                </a:moveTo>
                <a:lnTo>
                  <a:pt x="14647" y="15020"/>
                </a:lnTo>
                <a:lnTo>
                  <a:pt x="14647" y="19103"/>
                </a:lnTo>
                <a:lnTo>
                  <a:pt x="14430" y="19103"/>
                </a:lnTo>
                <a:lnTo>
                  <a:pt x="14430" y="15020"/>
                </a:lnTo>
                <a:close/>
                <a:moveTo>
                  <a:pt x="15080" y="15020"/>
                </a:moveTo>
                <a:lnTo>
                  <a:pt x="15297" y="15020"/>
                </a:lnTo>
                <a:lnTo>
                  <a:pt x="15297" y="19103"/>
                </a:lnTo>
                <a:lnTo>
                  <a:pt x="15080" y="19103"/>
                </a:lnTo>
                <a:lnTo>
                  <a:pt x="15080" y="15020"/>
                </a:lnTo>
                <a:close/>
                <a:moveTo>
                  <a:pt x="16326" y="15020"/>
                </a:moveTo>
                <a:lnTo>
                  <a:pt x="16542" y="15020"/>
                </a:lnTo>
                <a:lnTo>
                  <a:pt x="16542" y="19103"/>
                </a:lnTo>
                <a:lnTo>
                  <a:pt x="16326" y="19103"/>
                </a:lnTo>
                <a:lnTo>
                  <a:pt x="16326" y="15020"/>
                </a:lnTo>
                <a:close/>
                <a:moveTo>
                  <a:pt x="16975" y="15020"/>
                </a:moveTo>
                <a:lnTo>
                  <a:pt x="17192" y="15020"/>
                </a:lnTo>
                <a:lnTo>
                  <a:pt x="17192" y="19103"/>
                </a:lnTo>
                <a:lnTo>
                  <a:pt x="16975" y="19103"/>
                </a:lnTo>
                <a:lnTo>
                  <a:pt x="16975" y="15020"/>
                </a:lnTo>
                <a:close/>
                <a:moveTo>
                  <a:pt x="17571" y="15020"/>
                </a:moveTo>
                <a:lnTo>
                  <a:pt x="17788" y="15020"/>
                </a:lnTo>
                <a:lnTo>
                  <a:pt x="17788" y="19103"/>
                </a:lnTo>
                <a:lnTo>
                  <a:pt x="17571" y="19103"/>
                </a:lnTo>
                <a:lnTo>
                  <a:pt x="17571" y="15020"/>
                </a:lnTo>
                <a:close/>
                <a:moveTo>
                  <a:pt x="18816" y="15020"/>
                </a:moveTo>
                <a:lnTo>
                  <a:pt x="19033" y="15020"/>
                </a:lnTo>
                <a:lnTo>
                  <a:pt x="19033" y="19103"/>
                </a:lnTo>
                <a:lnTo>
                  <a:pt x="18816" y="19103"/>
                </a:lnTo>
                <a:lnTo>
                  <a:pt x="18816" y="15020"/>
                </a:lnTo>
                <a:close/>
                <a:moveTo>
                  <a:pt x="19466" y="15020"/>
                </a:moveTo>
                <a:lnTo>
                  <a:pt x="19683" y="15020"/>
                </a:lnTo>
                <a:lnTo>
                  <a:pt x="19683" y="19103"/>
                </a:lnTo>
                <a:lnTo>
                  <a:pt x="19466" y="19103"/>
                </a:lnTo>
                <a:lnTo>
                  <a:pt x="19466" y="15020"/>
                </a:lnTo>
                <a:close/>
                <a:moveTo>
                  <a:pt x="20116" y="15020"/>
                </a:moveTo>
                <a:lnTo>
                  <a:pt x="20333" y="15020"/>
                </a:lnTo>
                <a:lnTo>
                  <a:pt x="20333" y="19103"/>
                </a:lnTo>
                <a:lnTo>
                  <a:pt x="20116" y="19103"/>
                </a:lnTo>
                <a:lnTo>
                  <a:pt x="20116" y="15020"/>
                </a:lnTo>
                <a:close/>
              </a:path>
            </a:pathLst>
          </a:cu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Woman"/>
          <p:cNvSpPr/>
          <p:nvPr/>
        </p:nvSpPr>
        <p:spPr>
          <a:xfrm>
            <a:off x="5149661" y="2187213"/>
            <a:ext cx="504450" cy="1262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3">
                <a:lumOff val="-12941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0" name="image35.png" descr="image3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50675" y="4396010"/>
            <a:ext cx="634062" cy="63406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extBox 13"/>
          <p:cNvSpPr txBox="1"/>
          <p:nvPr/>
        </p:nvSpPr>
        <p:spPr>
          <a:xfrm>
            <a:off x="6575105" y="2494692"/>
            <a:ext cx="2069415" cy="417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The best fit for the best impressions</a:t>
            </a:r>
          </a:p>
        </p:txBody>
      </p:sp>
      <p:sp>
        <p:nvSpPr>
          <p:cNvPr id="42" name="Triangle 45"/>
          <p:cNvSpPr/>
          <p:nvPr/>
        </p:nvSpPr>
        <p:spPr>
          <a:xfrm rot="5400000">
            <a:off x="6395960" y="2570644"/>
            <a:ext cx="108157" cy="100585"/>
          </a:xfrm>
          <a:prstGeom prst="triangle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Triangle 45"/>
          <p:cNvSpPr/>
          <p:nvPr/>
        </p:nvSpPr>
        <p:spPr>
          <a:xfrm rot="5400000">
            <a:off x="6395960" y="2254950"/>
            <a:ext cx="108157" cy="100585"/>
          </a:xfrm>
          <a:prstGeom prst="triangle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TextBox 13"/>
          <p:cNvSpPr txBox="1"/>
          <p:nvPr/>
        </p:nvSpPr>
        <p:spPr>
          <a:xfrm>
            <a:off x="6575105" y="2178998"/>
            <a:ext cx="2069415" cy="25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Proprietary analysis algorithm</a:t>
            </a:r>
          </a:p>
        </p:txBody>
      </p:sp>
      <p:sp>
        <p:nvSpPr>
          <p:cNvPr id="45" name="TextBox 13"/>
          <p:cNvSpPr txBox="1"/>
          <p:nvPr/>
        </p:nvSpPr>
        <p:spPr>
          <a:xfrm>
            <a:off x="6575104" y="2982244"/>
            <a:ext cx="2069416" cy="252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Eliminates real life try-ons</a:t>
            </a:r>
          </a:p>
        </p:txBody>
      </p:sp>
      <p:sp>
        <p:nvSpPr>
          <p:cNvPr id="46" name="Triangle 45"/>
          <p:cNvSpPr/>
          <p:nvPr/>
        </p:nvSpPr>
        <p:spPr>
          <a:xfrm rot="5400000">
            <a:off x="6395960" y="3058196"/>
            <a:ext cx="108157" cy="100585"/>
          </a:xfrm>
          <a:prstGeom prst="triangle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Line"/>
          <p:cNvSpPr/>
          <p:nvPr/>
        </p:nvSpPr>
        <p:spPr>
          <a:xfrm>
            <a:off x="7366341" y="4624294"/>
            <a:ext cx="634062" cy="1"/>
          </a:xfrm>
          <a:prstGeom prst="line">
            <a:avLst/>
          </a:prstGeom>
          <a:ln w="25400">
            <a:solidFill>
              <a:srgbClr val="45DBF7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" name="Line"/>
          <p:cNvSpPr/>
          <p:nvPr/>
        </p:nvSpPr>
        <p:spPr>
          <a:xfrm flipH="1">
            <a:off x="7366341" y="4811671"/>
            <a:ext cx="634062" cy="1"/>
          </a:xfrm>
          <a:prstGeom prst="line">
            <a:avLst/>
          </a:prstGeom>
          <a:ln w="25400">
            <a:solidFill>
              <a:srgbClr val="36AFC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Line"/>
          <p:cNvSpPr/>
          <p:nvPr/>
        </p:nvSpPr>
        <p:spPr>
          <a:xfrm>
            <a:off x="5697368" y="4613613"/>
            <a:ext cx="634062" cy="1"/>
          </a:xfrm>
          <a:prstGeom prst="line">
            <a:avLst/>
          </a:prstGeom>
          <a:ln w="25400">
            <a:solidFill>
              <a:srgbClr val="45DBF7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" name="Line"/>
          <p:cNvSpPr/>
          <p:nvPr/>
        </p:nvSpPr>
        <p:spPr>
          <a:xfrm flipH="1">
            <a:off x="5697368" y="4800991"/>
            <a:ext cx="634062" cy="1"/>
          </a:xfrm>
          <a:prstGeom prst="line">
            <a:avLst/>
          </a:prstGeom>
          <a:ln w="25400">
            <a:solidFill>
              <a:srgbClr val="36AFC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" name="Male"/>
          <p:cNvSpPr/>
          <p:nvPr/>
        </p:nvSpPr>
        <p:spPr>
          <a:xfrm>
            <a:off x="5184191" y="4316482"/>
            <a:ext cx="293932" cy="793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BBBBBB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" name="Male"/>
          <p:cNvSpPr/>
          <p:nvPr/>
        </p:nvSpPr>
        <p:spPr>
          <a:xfrm>
            <a:off x="8182008" y="4299429"/>
            <a:ext cx="293931" cy="793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BBBBBB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" name="TextBox 13"/>
          <p:cNvSpPr txBox="1"/>
          <p:nvPr/>
        </p:nvSpPr>
        <p:spPr>
          <a:xfrm>
            <a:off x="5355270" y="5313985"/>
            <a:ext cx="2712407" cy="252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Safe and secure with company account </a:t>
            </a:r>
          </a:p>
        </p:txBody>
      </p:sp>
      <p:sp>
        <p:nvSpPr>
          <p:cNvPr id="54" name="Triangle 45"/>
          <p:cNvSpPr/>
          <p:nvPr/>
        </p:nvSpPr>
        <p:spPr>
          <a:xfrm rot="5400000">
            <a:off x="5176125" y="5389937"/>
            <a:ext cx="108158" cy="100585"/>
          </a:xfrm>
          <a:prstGeom prst="triangle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TextBox 13"/>
          <p:cNvSpPr txBox="1"/>
          <p:nvPr/>
        </p:nvSpPr>
        <p:spPr>
          <a:xfrm>
            <a:off x="5355270" y="5563552"/>
            <a:ext cx="2069415" cy="25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One click is all that you need</a:t>
            </a:r>
          </a:p>
        </p:txBody>
      </p:sp>
      <p:sp>
        <p:nvSpPr>
          <p:cNvPr id="56" name="Triangle 45"/>
          <p:cNvSpPr/>
          <p:nvPr/>
        </p:nvSpPr>
        <p:spPr>
          <a:xfrm rot="5400000">
            <a:off x="5176125" y="5639504"/>
            <a:ext cx="108157" cy="100585"/>
          </a:xfrm>
          <a:prstGeom prst="triangle">
            <a:avLst/>
          </a:prstGeom>
          <a:solidFill>
            <a:srgbClr val="45DBF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7" name="Rectangle 6"/>
          <p:cNvGrpSpPr/>
          <p:nvPr/>
        </p:nvGrpSpPr>
        <p:grpSpPr>
          <a:xfrm>
            <a:off x="4809794" y="3708996"/>
            <a:ext cx="3926928" cy="364788"/>
            <a:chOff x="-1" y="0"/>
            <a:chExt cx="3926927" cy="364786"/>
          </a:xfrm>
        </p:grpSpPr>
        <p:sp>
          <p:nvSpPr>
            <p:cNvPr id="58" name="Rectangle"/>
            <p:cNvSpPr/>
            <p:nvPr/>
          </p:nvSpPr>
          <p:spPr>
            <a:xfrm>
              <a:off x="-1" y="0"/>
              <a:ext cx="3926927" cy="364786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59" name="Seamless Transitions"/>
            <p:cNvSpPr txBox="1"/>
            <p:nvPr/>
          </p:nvSpPr>
          <p:spPr>
            <a:xfrm>
              <a:off x="-1" y="13118"/>
              <a:ext cx="3926927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Seamless</a:t>
              </a:r>
              <a:r>
                <a:rPr/>
                <a:t> </a:t>
              </a:r>
              <a:r>
                <a:rPr lang="en-US" smtClean="0"/>
                <a:t>Transactions</a:t>
              </a:r>
              <a:endParaRPr/>
            </a:p>
          </p:txBody>
        </p:sp>
      </p:grpSp>
      <p:grpSp>
        <p:nvGrpSpPr>
          <p:cNvPr id="60" name="Rectangle 7"/>
          <p:cNvGrpSpPr/>
          <p:nvPr/>
        </p:nvGrpSpPr>
        <p:grpSpPr>
          <a:xfrm>
            <a:off x="407279" y="3708996"/>
            <a:ext cx="4033407" cy="364503"/>
            <a:chOff x="0" y="0"/>
            <a:chExt cx="4033406" cy="364502"/>
          </a:xfrm>
        </p:grpSpPr>
        <p:sp>
          <p:nvSpPr>
            <p:cNvPr id="61" name="Rectangle"/>
            <p:cNvSpPr/>
            <p:nvPr/>
          </p:nvSpPr>
          <p:spPr>
            <a:xfrm>
              <a:off x="0" y="-1"/>
              <a:ext cx="4033407" cy="364504"/>
            </a:xfrm>
            <a:prstGeom prst="rect">
              <a:avLst/>
            </a:prstGeom>
            <a:solidFill>
              <a:srgbClr val="45D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2" name="Suitable Occasions"/>
            <p:cNvSpPr txBox="1"/>
            <p:nvPr/>
          </p:nvSpPr>
          <p:spPr>
            <a:xfrm>
              <a:off x="0" y="18828"/>
              <a:ext cx="4033407" cy="32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Suitable </a:t>
              </a: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Occasions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023967" y="6238357"/>
            <a:ext cx="5397333" cy="285471"/>
            <a:chOff x="2023967" y="6238357"/>
            <a:chExt cx="5397333" cy="285471"/>
          </a:xfrm>
        </p:grpSpPr>
        <p:grpSp>
          <p:nvGrpSpPr>
            <p:cNvPr id="64" name="Group 63"/>
            <p:cNvGrpSpPr/>
            <p:nvPr/>
          </p:nvGrpSpPr>
          <p:grpSpPr>
            <a:xfrm>
              <a:off x="2023967" y="6238357"/>
              <a:ext cx="5397333" cy="285471"/>
              <a:chOff x="2545880" y="6327122"/>
              <a:chExt cx="2673361" cy="285471"/>
            </a:xfrm>
          </p:grpSpPr>
          <p:sp>
            <p:nvSpPr>
              <p:cNvPr id="67" name="TextBox 66"/>
              <p:cNvSpPr txBox="1"/>
              <p:nvPr userDrawn="1"/>
            </p:nvSpPr>
            <p:spPr>
              <a:xfrm>
                <a:off x="2545880" y="6327122"/>
                <a:ext cx="488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Overview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68" name="TextBox 67"/>
              <p:cNvSpPr txBox="1"/>
              <p:nvPr userDrawn="1"/>
            </p:nvSpPr>
            <p:spPr>
              <a:xfrm>
                <a:off x="3248621" y="6330233"/>
                <a:ext cx="484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Analysis</a:t>
                </a:r>
                <a:endParaRPr lang="en-US" sz="120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69" name="TextBox 68"/>
              <p:cNvSpPr txBox="1"/>
              <p:nvPr userDrawn="1"/>
            </p:nvSpPr>
            <p:spPr>
              <a:xfrm>
                <a:off x="4405222" y="6335594"/>
                <a:ext cx="8140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dirty="0" smtClean="0">
                    <a:latin typeface="Helvetica Neue Light" charset="0"/>
                    <a:ea typeface="Helvetica Neue Light" charset="0"/>
                    <a:cs typeface="Helvetica Neue Light" charset="0"/>
                  </a:rPr>
                  <a:t>Appendix</a:t>
                </a:r>
                <a:endParaRPr lang="en-US" sz="1200" b="0" i="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70" name="Rectangle 69"/>
              <p:cNvSpPr/>
              <p:nvPr userDrawn="1"/>
            </p:nvSpPr>
            <p:spPr>
              <a:xfrm rot="5400000">
                <a:off x="3041299" y="6457817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 userDrawn="1"/>
            </p:nvSpPr>
            <p:spPr>
              <a:xfrm rot="5400000">
                <a:off x="3675009" y="6463610"/>
                <a:ext cx="27432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4764314" y="6241469"/>
              <a:ext cx="978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0" u="sng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Product</a:t>
              </a:r>
              <a:endParaRPr lang="en-US" sz="1200" b="1" i="0" u="sng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5400000">
              <a:off x="5789630" y="6362849"/>
              <a:ext cx="274320" cy="369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64650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863</Words>
  <Application>Microsoft Macintosh PowerPoint</Application>
  <PresentationFormat>On-screen Show (4:3)</PresentationFormat>
  <Paragraphs>203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Calibri Light</vt:lpstr>
      <vt:lpstr>Franklin Gothic Book</vt:lpstr>
      <vt:lpstr>Helvetica Neue</vt:lpstr>
      <vt:lpstr>Helvetica Neue Light</vt:lpstr>
      <vt:lpstr>Helvetica Neue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Joe</cp:lastModifiedBy>
  <cp:revision>4</cp:revision>
  <dcterms:modified xsi:type="dcterms:W3CDTF">2019-04-19T20:48:26Z</dcterms:modified>
</cp:coreProperties>
</file>